
<file path=[Content_Types].xml><?xml version="1.0" encoding="utf-8"?>
<Types xmlns="http://schemas.openxmlformats.org/package/2006/content-types">
  <Override PartName="/docProps/core.xml" ContentType="application/vnd.openxmlformats-package.core-properties+xml"/>
  <Default Extension="rels" ContentType="application/vnd.openxmlformats-package.relationships+xml"/>
  <Override PartName="/ppt/slideLayouts/slideLayout6.xml" ContentType="application/vnd.openxmlformats-officedocument.presentationml.slideLayout+xml"/>
  <Override PartName="/ppt/slideLayouts/slideLayout8.xml" ContentType="application/vnd.openxmlformats-officedocument.presentationml.slideLayout+xml"/>
  <Override PartName="/ppt/slideLayouts/slideLayout1.xml" ContentType="application/vnd.openxmlformats-officedocument.presentationml.slideLayout+xml"/>
  <Default Extension="png" ContentType="image/png"/>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viewProps.xml" ContentType="application/vnd.openxmlformats-officedocument.presentationml.viewProps+xml"/>
  <Override PartName="/ppt/slideLayouts/slideLayout7.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2.xml" ContentType="application/vnd.openxmlformats-officedocument.presentationml.slideLayout+xml"/>
  <Default Extension="bin" ContentType="application/vnd.openxmlformats-officedocument.presentationml.printerSettings"/>
  <Override PartName="/ppt/slides/slide1.xml" ContentType="application/vnd.openxmlformats-officedocument.presentationml.slide+xml"/>
  <Default Extension="jpeg" ContentType="image/jpeg"/>
  <Override PartName="/ppt/slideLayouts/slideLayout4.xml" ContentType="application/vnd.openxmlformats-officedocument.presentationml.slideLayout+xml"/>
  <Override PartName="/ppt/tableStyles.xml" ContentType="application/vnd.openxmlformats-officedocument.presentationml.tableStyles+xml"/>
  <Override PartName="/ppt/theme/theme1.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60" r:id="rId1"/>
  </p:sldMasterIdLst>
  <p:sldIdLst>
    <p:sldId id="256" r:id="rId2"/>
  </p:sldIdLst>
  <p:sldSz cx="34197925" cy="50384075"/>
  <p:notesSz cx="6858000" cy="9144000"/>
  <p:defaultTextStyle>
    <a:defPPr>
      <a:defRPr lang="en-US"/>
    </a:defPPr>
    <a:lvl1pPr marL="0" algn="l" defTabSz="4833244" rtl="0" eaLnBrk="1" latinLnBrk="0" hangingPunct="1">
      <a:defRPr sz="9500" kern="1200">
        <a:solidFill>
          <a:schemeClr val="tx1"/>
        </a:solidFill>
        <a:latin typeface="+mn-lt"/>
        <a:ea typeface="+mn-ea"/>
        <a:cs typeface="+mn-cs"/>
      </a:defRPr>
    </a:lvl1pPr>
    <a:lvl2pPr marL="2416622" algn="l" defTabSz="4833244" rtl="0" eaLnBrk="1" latinLnBrk="0" hangingPunct="1">
      <a:defRPr sz="9500" kern="1200">
        <a:solidFill>
          <a:schemeClr val="tx1"/>
        </a:solidFill>
        <a:latin typeface="+mn-lt"/>
        <a:ea typeface="+mn-ea"/>
        <a:cs typeface="+mn-cs"/>
      </a:defRPr>
    </a:lvl2pPr>
    <a:lvl3pPr marL="4833244" algn="l" defTabSz="4833244" rtl="0" eaLnBrk="1" latinLnBrk="0" hangingPunct="1">
      <a:defRPr sz="9500" kern="1200">
        <a:solidFill>
          <a:schemeClr val="tx1"/>
        </a:solidFill>
        <a:latin typeface="+mn-lt"/>
        <a:ea typeface="+mn-ea"/>
        <a:cs typeface="+mn-cs"/>
      </a:defRPr>
    </a:lvl3pPr>
    <a:lvl4pPr marL="7249866" algn="l" defTabSz="4833244" rtl="0" eaLnBrk="1" latinLnBrk="0" hangingPunct="1">
      <a:defRPr sz="9500" kern="1200">
        <a:solidFill>
          <a:schemeClr val="tx1"/>
        </a:solidFill>
        <a:latin typeface="+mn-lt"/>
        <a:ea typeface="+mn-ea"/>
        <a:cs typeface="+mn-cs"/>
      </a:defRPr>
    </a:lvl4pPr>
    <a:lvl5pPr marL="9666488" algn="l" defTabSz="4833244" rtl="0" eaLnBrk="1" latinLnBrk="0" hangingPunct="1">
      <a:defRPr sz="9500" kern="1200">
        <a:solidFill>
          <a:schemeClr val="tx1"/>
        </a:solidFill>
        <a:latin typeface="+mn-lt"/>
        <a:ea typeface="+mn-ea"/>
        <a:cs typeface="+mn-cs"/>
      </a:defRPr>
    </a:lvl5pPr>
    <a:lvl6pPr marL="12083110" algn="l" defTabSz="4833244" rtl="0" eaLnBrk="1" latinLnBrk="0" hangingPunct="1">
      <a:defRPr sz="9500" kern="1200">
        <a:solidFill>
          <a:schemeClr val="tx1"/>
        </a:solidFill>
        <a:latin typeface="+mn-lt"/>
        <a:ea typeface="+mn-ea"/>
        <a:cs typeface="+mn-cs"/>
      </a:defRPr>
    </a:lvl6pPr>
    <a:lvl7pPr marL="14499732" algn="l" defTabSz="4833244" rtl="0" eaLnBrk="1" latinLnBrk="0" hangingPunct="1">
      <a:defRPr sz="9500" kern="1200">
        <a:solidFill>
          <a:schemeClr val="tx1"/>
        </a:solidFill>
        <a:latin typeface="+mn-lt"/>
        <a:ea typeface="+mn-ea"/>
        <a:cs typeface="+mn-cs"/>
      </a:defRPr>
    </a:lvl7pPr>
    <a:lvl8pPr marL="16916354" algn="l" defTabSz="4833244" rtl="0" eaLnBrk="1" latinLnBrk="0" hangingPunct="1">
      <a:defRPr sz="9500" kern="1200">
        <a:solidFill>
          <a:schemeClr val="tx1"/>
        </a:solidFill>
        <a:latin typeface="+mn-lt"/>
        <a:ea typeface="+mn-ea"/>
        <a:cs typeface="+mn-cs"/>
      </a:defRPr>
    </a:lvl8pPr>
    <a:lvl9pPr marL="19332976" algn="l" defTabSz="4833244" rtl="0" eaLnBrk="1" latinLnBrk="0" hangingPunct="1">
      <a:defRPr sz="95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scaleToFitPaper="1"/>
  <p:clrMru>
    <a:srgbClr val="FFED01"/>
    <a:srgbClr val="FFFF71"/>
    <a:srgbClr val="FFE4B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2832" autoAdjust="0"/>
  </p:normalViewPr>
  <p:slideViewPr>
    <p:cSldViewPr>
      <p:cViewPr>
        <p:scale>
          <a:sx n="33" d="100"/>
          <a:sy n="33" d="100"/>
        </p:scale>
        <p:origin x="-296" y="-96"/>
      </p:cViewPr>
      <p:guideLst>
        <p:guide orient="horz" pos="15869"/>
        <p:guide pos="10771"/>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64845" y="15651723"/>
            <a:ext cx="29068236" cy="10799920"/>
          </a:xfrm>
        </p:spPr>
        <p:txBody>
          <a:bodyPr/>
          <a:lstStyle/>
          <a:p>
            <a:r>
              <a:rPr lang="en-US" smtClean="0"/>
              <a:t>Click to edit Master title style</a:t>
            </a:r>
            <a:endParaRPr lang="en-US"/>
          </a:p>
        </p:txBody>
      </p:sp>
      <p:sp>
        <p:nvSpPr>
          <p:cNvPr id="3" name="Subtitle 2"/>
          <p:cNvSpPr>
            <a:spLocks noGrp="1"/>
          </p:cNvSpPr>
          <p:nvPr>
            <p:ph type="subTitle" idx="1"/>
          </p:nvPr>
        </p:nvSpPr>
        <p:spPr>
          <a:xfrm>
            <a:off x="5129689" y="28550976"/>
            <a:ext cx="23938548" cy="12875930"/>
          </a:xfrm>
        </p:spPr>
        <p:txBody>
          <a:bodyPr/>
          <a:lstStyle>
            <a:lvl1pPr marL="0" indent="0" algn="ctr">
              <a:buNone/>
              <a:defRPr>
                <a:solidFill>
                  <a:schemeClr val="tx1">
                    <a:tint val="75000"/>
                  </a:schemeClr>
                </a:solidFill>
              </a:defRPr>
            </a:lvl1pPr>
            <a:lvl2pPr marL="2415475" indent="0" algn="ctr">
              <a:buNone/>
              <a:defRPr>
                <a:solidFill>
                  <a:schemeClr val="tx1">
                    <a:tint val="75000"/>
                  </a:schemeClr>
                </a:solidFill>
              </a:defRPr>
            </a:lvl2pPr>
            <a:lvl3pPr marL="4830950" indent="0" algn="ctr">
              <a:buNone/>
              <a:defRPr>
                <a:solidFill>
                  <a:schemeClr val="tx1">
                    <a:tint val="75000"/>
                  </a:schemeClr>
                </a:solidFill>
              </a:defRPr>
            </a:lvl3pPr>
            <a:lvl4pPr marL="7246430" indent="0" algn="ctr">
              <a:buNone/>
              <a:defRPr>
                <a:solidFill>
                  <a:schemeClr val="tx1">
                    <a:tint val="75000"/>
                  </a:schemeClr>
                </a:solidFill>
              </a:defRPr>
            </a:lvl4pPr>
            <a:lvl5pPr marL="9661905" indent="0" algn="ctr">
              <a:buNone/>
              <a:defRPr>
                <a:solidFill>
                  <a:schemeClr val="tx1">
                    <a:tint val="75000"/>
                  </a:schemeClr>
                </a:solidFill>
              </a:defRPr>
            </a:lvl5pPr>
            <a:lvl6pPr marL="12077381" indent="0" algn="ctr">
              <a:buNone/>
              <a:defRPr>
                <a:solidFill>
                  <a:schemeClr val="tx1">
                    <a:tint val="75000"/>
                  </a:schemeClr>
                </a:solidFill>
              </a:defRPr>
            </a:lvl6pPr>
            <a:lvl7pPr marL="14492856" indent="0" algn="ctr">
              <a:buNone/>
              <a:defRPr>
                <a:solidFill>
                  <a:schemeClr val="tx1">
                    <a:tint val="75000"/>
                  </a:schemeClr>
                </a:solidFill>
              </a:defRPr>
            </a:lvl7pPr>
            <a:lvl8pPr marL="16908336" indent="0" algn="ctr">
              <a:buNone/>
              <a:defRPr>
                <a:solidFill>
                  <a:schemeClr val="tx1">
                    <a:tint val="75000"/>
                  </a:schemeClr>
                </a:solidFill>
              </a:defRPr>
            </a:lvl8pPr>
            <a:lvl9pPr marL="19323811"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F15BF25-336C-4998-9E9E-9A8178046AE8}" type="datetimeFigureOut">
              <a:rPr lang="en-US" smtClean="0"/>
              <a:pPr/>
              <a:t>5-03-2011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FDAC58-ADC8-4343-ADAF-1E3AFA0F3BC2}" type="slidenum">
              <a:rPr lang="en-US" smtClean="0"/>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15BF25-336C-4998-9E9E-9A8178046AE8}" type="datetimeFigureOut">
              <a:rPr lang="en-US" smtClean="0"/>
              <a:pPr/>
              <a:t>5-03-2011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FDAC58-ADC8-4343-ADAF-1E3AFA0F3BC2}" type="slidenum">
              <a:rPr lang="en-US" smtClean="0"/>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726254" y="14823652"/>
            <a:ext cx="28777318" cy="31583350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94303" y="14823652"/>
            <a:ext cx="85761982" cy="3158335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15BF25-336C-4998-9E9E-9A8178046AE8}" type="datetimeFigureOut">
              <a:rPr lang="en-US" smtClean="0"/>
              <a:pPr/>
              <a:t>5-03-2011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FDAC58-ADC8-4343-ADAF-1E3AFA0F3BC2}"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15BF25-336C-4998-9E9E-9A8178046AE8}" type="datetimeFigureOut">
              <a:rPr lang="en-US" smtClean="0"/>
              <a:pPr/>
              <a:t>5-03-2011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FDAC58-ADC8-4343-ADAF-1E3AFA0F3BC2}"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701401" y="32376444"/>
            <a:ext cx="29068236" cy="10006837"/>
          </a:xfrm>
        </p:spPr>
        <p:txBody>
          <a:bodyPr anchor="t"/>
          <a:lstStyle>
            <a:lvl1pPr algn="l">
              <a:defRPr sz="21100" b="1" cap="all"/>
            </a:lvl1pPr>
          </a:lstStyle>
          <a:p>
            <a:r>
              <a:rPr lang="en-US" smtClean="0"/>
              <a:t>Click to edit Master title style</a:t>
            </a:r>
            <a:endParaRPr lang="en-US"/>
          </a:p>
        </p:txBody>
      </p:sp>
      <p:sp>
        <p:nvSpPr>
          <p:cNvPr id="3" name="Text Placeholder 2"/>
          <p:cNvSpPr>
            <a:spLocks noGrp="1"/>
          </p:cNvSpPr>
          <p:nvPr>
            <p:ph type="body" idx="1"/>
          </p:nvPr>
        </p:nvSpPr>
        <p:spPr>
          <a:xfrm>
            <a:off x="2701401" y="21354932"/>
            <a:ext cx="29068236" cy="11021513"/>
          </a:xfrm>
        </p:spPr>
        <p:txBody>
          <a:bodyPr anchor="b"/>
          <a:lstStyle>
            <a:lvl1pPr marL="0" indent="0">
              <a:buNone/>
              <a:defRPr sz="10600">
                <a:solidFill>
                  <a:schemeClr val="tx1">
                    <a:tint val="75000"/>
                  </a:schemeClr>
                </a:solidFill>
              </a:defRPr>
            </a:lvl1pPr>
            <a:lvl2pPr marL="2415475" indent="0">
              <a:buNone/>
              <a:defRPr sz="9500">
                <a:solidFill>
                  <a:schemeClr val="tx1">
                    <a:tint val="75000"/>
                  </a:schemeClr>
                </a:solidFill>
              </a:defRPr>
            </a:lvl2pPr>
            <a:lvl3pPr marL="4830950" indent="0">
              <a:buNone/>
              <a:defRPr sz="8500">
                <a:solidFill>
                  <a:schemeClr val="tx1">
                    <a:tint val="75000"/>
                  </a:schemeClr>
                </a:solidFill>
              </a:defRPr>
            </a:lvl3pPr>
            <a:lvl4pPr marL="7246430" indent="0">
              <a:buNone/>
              <a:defRPr sz="7400">
                <a:solidFill>
                  <a:schemeClr val="tx1">
                    <a:tint val="75000"/>
                  </a:schemeClr>
                </a:solidFill>
              </a:defRPr>
            </a:lvl4pPr>
            <a:lvl5pPr marL="9661905" indent="0">
              <a:buNone/>
              <a:defRPr sz="7400">
                <a:solidFill>
                  <a:schemeClr val="tx1">
                    <a:tint val="75000"/>
                  </a:schemeClr>
                </a:solidFill>
              </a:defRPr>
            </a:lvl5pPr>
            <a:lvl6pPr marL="12077381" indent="0">
              <a:buNone/>
              <a:defRPr sz="7400">
                <a:solidFill>
                  <a:schemeClr val="tx1">
                    <a:tint val="75000"/>
                  </a:schemeClr>
                </a:solidFill>
              </a:defRPr>
            </a:lvl6pPr>
            <a:lvl7pPr marL="14492856" indent="0">
              <a:buNone/>
              <a:defRPr sz="7400">
                <a:solidFill>
                  <a:schemeClr val="tx1">
                    <a:tint val="75000"/>
                  </a:schemeClr>
                </a:solidFill>
              </a:defRPr>
            </a:lvl7pPr>
            <a:lvl8pPr marL="16908336" indent="0">
              <a:buNone/>
              <a:defRPr sz="7400">
                <a:solidFill>
                  <a:schemeClr val="tx1">
                    <a:tint val="75000"/>
                  </a:schemeClr>
                </a:solidFill>
              </a:defRPr>
            </a:lvl8pPr>
            <a:lvl9pPr marL="19323811" indent="0">
              <a:buNone/>
              <a:defRPr sz="7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F15BF25-336C-4998-9E9E-9A8178046AE8}" type="datetimeFigureOut">
              <a:rPr lang="en-US" smtClean="0"/>
              <a:pPr/>
              <a:t>5-03-2011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FDAC58-ADC8-4343-ADAF-1E3AFA0F3BC2}" type="slidenum">
              <a:rPr lang="en-US" smtClean="0"/>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94303" y="86376032"/>
            <a:ext cx="57269650" cy="244281127"/>
          </a:xfrm>
        </p:spPr>
        <p:txBody>
          <a:bodyPr/>
          <a:lstStyle>
            <a:lvl1pPr>
              <a:defRPr sz="14800"/>
            </a:lvl1pPr>
            <a:lvl2pPr>
              <a:defRPr sz="12700"/>
            </a:lvl2pPr>
            <a:lvl3pPr>
              <a:defRPr sz="10600"/>
            </a:lvl3pPr>
            <a:lvl4pPr>
              <a:defRPr sz="9500"/>
            </a:lvl4pPr>
            <a:lvl5pPr>
              <a:defRPr sz="9500"/>
            </a:lvl5pPr>
            <a:lvl6pPr>
              <a:defRPr sz="9500"/>
            </a:lvl6pPr>
            <a:lvl7pPr>
              <a:defRPr sz="9500"/>
            </a:lvl7pPr>
            <a:lvl8pPr>
              <a:defRPr sz="9500"/>
            </a:lvl8pPr>
            <a:lvl9pPr>
              <a:defRPr sz="9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4233923" y="86376032"/>
            <a:ext cx="57269650" cy="244281127"/>
          </a:xfrm>
        </p:spPr>
        <p:txBody>
          <a:bodyPr/>
          <a:lstStyle>
            <a:lvl1pPr>
              <a:defRPr sz="14800"/>
            </a:lvl1pPr>
            <a:lvl2pPr>
              <a:defRPr sz="12700"/>
            </a:lvl2pPr>
            <a:lvl3pPr>
              <a:defRPr sz="10600"/>
            </a:lvl3pPr>
            <a:lvl4pPr>
              <a:defRPr sz="9500"/>
            </a:lvl4pPr>
            <a:lvl5pPr>
              <a:defRPr sz="9500"/>
            </a:lvl5pPr>
            <a:lvl6pPr>
              <a:defRPr sz="9500"/>
            </a:lvl6pPr>
            <a:lvl7pPr>
              <a:defRPr sz="9500"/>
            </a:lvl7pPr>
            <a:lvl8pPr>
              <a:defRPr sz="9500"/>
            </a:lvl8pPr>
            <a:lvl9pPr>
              <a:defRPr sz="9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F15BF25-336C-4998-9E9E-9A8178046AE8}" type="datetimeFigureOut">
              <a:rPr lang="en-US" smtClean="0"/>
              <a:pPr/>
              <a:t>5-03-2011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FDAC58-ADC8-4343-ADAF-1E3AFA0F3BC2}" type="slidenum">
              <a:rPr lang="en-US" smtClean="0"/>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709896" y="2017699"/>
            <a:ext cx="30778133" cy="8397346"/>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709896" y="11278106"/>
            <a:ext cx="15110023" cy="4700177"/>
          </a:xfrm>
        </p:spPr>
        <p:txBody>
          <a:bodyPr anchor="b"/>
          <a:lstStyle>
            <a:lvl1pPr marL="0" indent="0">
              <a:buNone/>
              <a:defRPr sz="12700" b="1"/>
            </a:lvl1pPr>
            <a:lvl2pPr marL="2415475" indent="0">
              <a:buNone/>
              <a:defRPr sz="10600" b="1"/>
            </a:lvl2pPr>
            <a:lvl3pPr marL="4830950" indent="0">
              <a:buNone/>
              <a:defRPr sz="9500" b="1"/>
            </a:lvl3pPr>
            <a:lvl4pPr marL="7246430" indent="0">
              <a:buNone/>
              <a:defRPr sz="8500" b="1"/>
            </a:lvl4pPr>
            <a:lvl5pPr marL="9661905" indent="0">
              <a:buNone/>
              <a:defRPr sz="8500" b="1"/>
            </a:lvl5pPr>
            <a:lvl6pPr marL="12077381" indent="0">
              <a:buNone/>
              <a:defRPr sz="8500" b="1"/>
            </a:lvl6pPr>
            <a:lvl7pPr marL="14492856" indent="0">
              <a:buNone/>
              <a:defRPr sz="8500" b="1"/>
            </a:lvl7pPr>
            <a:lvl8pPr marL="16908336" indent="0">
              <a:buNone/>
              <a:defRPr sz="8500" b="1"/>
            </a:lvl8pPr>
            <a:lvl9pPr marL="19323811" indent="0">
              <a:buNone/>
              <a:defRPr sz="8500" b="1"/>
            </a:lvl9pPr>
          </a:lstStyle>
          <a:p>
            <a:pPr lvl="0"/>
            <a:r>
              <a:rPr lang="en-US" smtClean="0"/>
              <a:t>Click to edit Master text styles</a:t>
            </a:r>
          </a:p>
        </p:txBody>
      </p:sp>
      <p:sp>
        <p:nvSpPr>
          <p:cNvPr id="4" name="Content Placeholder 3"/>
          <p:cNvSpPr>
            <a:spLocks noGrp="1"/>
          </p:cNvSpPr>
          <p:nvPr>
            <p:ph sz="half" idx="2"/>
          </p:nvPr>
        </p:nvSpPr>
        <p:spPr>
          <a:xfrm>
            <a:off x="1709896" y="15978283"/>
            <a:ext cx="15110023" cy="29029162"/>
          </a:xfrm>
        </p:spPr>
        <p:txBody>
          <a:bodyPr/>
          <a:lstStyle>
            <a:lvl1pPr>
              <a:defRPr sz="12700"/>
            </a:lvl1pPr>
            <a:lvl2pPr>
              <a:defRPr sz="10600"/>
            </a:lvl2pPr>
            <a:lvl3pPr>
              <a:defRPr sz="9500"/>
            </a:lvl3pPr>
            <a:lvl4pPr>
              <a:defRPr sz="8500"/>
            </a:lvl4pPr>
            <a:lvl5pPr>
              <a:defRPr sz="8500"/>
            </a:lvl5pPr>
            <a:lvl6pPr>
              <a:defRPr sz="8500"/>
            </a:lvl6pPr>
            <a:lvl7pPr>
              <a:defRPr sz="8500"/>
            </a:lvl7pPr>
            <a:lvl8pPr>
              <a:defRPr sz="8500"/>
            </a:lvl8pPr>
            <a:lvl9pPr>
              <a:defRPr sz="8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7372076" y="11278106"/>
            <a:ext cx="15115958" cy="4700177"/>
          </a:xfrm>
        </p:spPr>
        <p:txBody>
          <a:bodyPr anchor="b"/>
          <a:lstStyle>
            <a:lvl1pPr marL="0" indent="0">
              <a:buNone/>
              <a:defRPr sz="12700" b="1"/>
            </a:lvl1pPr>
            <a:lvl2pPr marL="2415475" indent="0">
              <a:buNone/>
              <a:defRPr sz="10600" b="1"/>
            </a:lvl2pPr>
            <a:lvl3pPr marL="4830950" indent="0">
              <a:buNone/>
              <a:defRPr sz="9500" b="1"/>
            </a:lvl3pPr>
            <a:lvl4pPr marL="7246430" indent="0">
              <a:buNone/>
              <a:defRPr sz="8500" b="1"/>
            </a:lvl4pPr>
            <a:lvl5pPr marL="9661905" indent="0">
              <a:buNone/>
              <a:defRPr sz="8500" b="1"/>
            </a:lvl5pPr>
            <a:lvl6pPr marL="12077381" indent="0">
              <a:buNone/>
              <a:defRPr sz="8500" b="1"/>
            </a:lvl6pPr>
            <a:lvl7pPr marL="14492856" indent="0">
              <a:buNone/>
              <a:defRPr sz="8500" b="1"/>
            </a:lvl7pPr>
            <a:lvl8pPr marL="16908336" indent="0">
              <a:buNone/>
              <a:defRPr sz="8500" b="1"/>
            </a:lvl8pPr>
            <a:lvl9pPr marL="19323811" indent="0">
              <a:buNone/>
              <a:defRPr sz="8500" b="1"/>
            </a:lvl9pPr>
          </a:lstStyle>
          <a:p>
            <a:pPr lvl="0"/>
            <a:r>
              <a:rPr lang="en-US" smtClean="0"/>
              <a:t>Click to edit Master text styles</a:t>
            </a:r>
          </a:p>
        </p:txBody>
      </p:sp>
      <p:sp>
        <p:nvSpPr>
          <p:cNvPr id="6" name="Content Placeholder 5"/>
          <p:cNvSpPr>
            <a:spLocks noGrp="1"/>
          </p:cNvSpPr>
          <p:nvPr>
            <p:ph sz="quarter" idx="4"/>
          </p:nvPr>
        </p:nvSpPr>
        <p:spPr>
          <a:xfrm>
            <a:off x="17372076" y="15978283"/>
            <a:ext cx="15115958" cy="29029162"/>
          </a:xfrm>
        </p:spPr>
        <p:txBody>
          <a:bodyPr/>
          <a:lstStyle>
            <a:lvl1pPr>
              <a:defRPr sz="12700"/>
            </a:lvl1pPr>
            <a:lvl2pPr>
              <a:defRPr sz="10600"/>
            </a:lvl2pPr>
            <a:lvl3pPr>
              <a:defRPr sz="9500"/>
            </a:lvl3pPr>
            <a:lvl4pPr>
              <a:defRPr sz="8500"/>
            </a:lvl4pPr>
            <a:lvl5pPr>
              <a:defRPr sz="8500"/>
            </a:lvl5pPr>
            <a:lvl6pPr>
              <a:defRPr sz="8500"/>
            </a:lvl6pPr>
            <a:lvl7pPr>
              <a:defRPr sz="8500"/>
            </a:lvl7pPr>
            <a:lvl8pPr>
              <a:defRPr sz="8500"/>
            </a:lvl8pPr>
            <a:lvl9pPr>
              <a:defRPr sz="8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F15BF25-336C-4998-9E9E-9A8178046AE8}" type="datetimeFigureOut">
              <a:rPr lang="en-US" smtClean="0"/>
              <a:pPr/>
              <a:t>5-03-2011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0FDAC58-ADC8-4343-ADAF-1E3AFA0F3BC2}" type="slidenum">
              <a:rPr lang="en-US" smtClean="0"/>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F15BF25-336C-4998-9E9E-9A8178046AE8}" type="datetimeFigureOut">
              <a:rPr lang="en-US" smtClean="0"/>
              <a:pPr/>
              <a:t>5-03-2011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0FDAC58-ADC8-4343-ADAF-1E3AFA0F3BC2}" type="slidenum">
              <a:rPr lang="en-US" smtClean="0"/>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15BF25-336C-4998-9E9E-9A8178046AE8}" type="datetimeFigureOut">
              <a:rPr lang="en-US" smtClean="0"/>
              <a:pPr/>
              <a:t>5-03-2011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0FDAC58-ADC8-4343-ADAF-1E3AFA0F3BC2}" type="slidenum">
              <a:rPr lang="en-US" smtClean="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09902" y="2006032"/>
            <a:ext cx="11250882" cy="8537302"/>
          </a:xfrm>
        </p:spPr>
        <p:txBody>
          <a:bodyPr anchor="b"/>
          <a:lstStyle>
            <a:lvl1pPr algn="l">
              <a:defRPr sz="10600" b="1"/>
            </a:lvl1pPr>
          </a:lstStyle>
          <a:p>
            <a:r>
              <a:rPr lang="en-US" smtClean="0"/>
              <a:t>Click to edit Master title style</a:t>
            </a:r>
            <a:endParaRPr lang="en-US"/>
          </a:p>
        </p:txBody>
      </p:sp>
      <p:sp>
        <p:nvSpPr>
          <p:cNvPr id="3" name="Content Placeholder 2"/>
          <p:cNvSpPr>
            <a:spLocks noGrp="1"/>
          </p:cNvSpPr>
          <p:nvPr>
            <p:ph idx="1"/>
          </p:nvPr>
        </p:nvSpPr>
        <p:spPr>
          <a:xfrm>
            <a:off x="13370439" y="2006036"/>
            <a:ext cx="19117590" cy="43001412"/>
          </a:xfrm>
        </p:spPr>
        <p:txBody>
          <a:bodyPr/>
          <a:lstStyle>
            <a:lvl1pPr>
              <a:defRPr sz="16900"/>
            </a:lvl1pPr>
            <a:lvl2pPr>
              <a:defRPr sz="14800"/>
            </a:lvl2pPr>
            <a:lvl3pPr>
              <a:defRPr sz="12700"/>
            </a:lvl3pPr>
            <a:lvl4pPr>
              <a:defRPr sz="10600"/>
            </a:lvl4pPr>
            <a:lvl5pPr>
              <a:defRPr sz="10600"/>
            </a:lvl5pPr>
            <a:lvl6pPr>
              <a:defRPr sz="10600"/>
            </a:lvl6pPr>
            <a:lvl7pPr>
              <a:defRPr sz="10600"/>
            </a:lvl7pPr>
            <a:lvl8pPr>
              <a:defRPr sz="10600"/>
            </a:lvl8pPr>
            <a:lvl9pPr>
              <a:defRPr sz="10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709902" y="10543345"/>
            <a:ext cx="11250882" cy="34464111"/>
          </a:xfrm>
        </p:spPr>
        <p:txBody>
          <a:bodyPr/>
          <a:lstStyle>
            <a:lvl1pPr marL="0" indent="0">
              <a:buNone/>
              <a:defRPr sz="7400"/>
            </a:lvl1pPr>
            <a:lvl2pPr marL="2415475" indent="0">
              <a:buNone/>
              <a:defRPr sz="6300"/>
            </a:lvl2pPr>
            <a:lvl3pPr marL="4830950" indent="0">
              <a:buNone/>
              <a:defRPr sz="5300"/>
            </a:lvl3pPr>
            <a:lvl4pPr marL="7246430" indent="0">
              <a:buNone/>
              <a:defRPr sz="4800"/>
            </a:lvl4pPr>
            <a:lvl5pPr marL="9661905" indent="0">
              <a:buNone/>
              <a:defRPr sz="4800"/>
            </a:lvl5pPr>
            <a:lvl6pPr marL="12077381" indent="0">
              <a:buNone/>
              <a:defRPr sz="4800"/>
            </a:lvl6pPr>
            <a:lvl7pPr marL="14492856" indent="0">
              <a:buNone/>
              <a:defRPr sz="4800"/>
            </a:lvl7pPr>
            <a:lvl8pPr marL="16908336" indent="0">
              <a:buNone/>
              <a:defRPr sz="4800"/>
            </a:lvl8pPr>
            <a:lvl9pPr marL="19323811" indent="0">
              <a:buNone/>
              <a:defRPr sz="48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15BF25-336C-4998-9E9E-9A8178046AE8}" type="datetimeFigureOut">
              <a:rPr lang="en-US" smtClean="0"/>
              <a:pPr/>
              <a:t>5-03-2011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FDAC58-ADC8-4343-ADAF-1E3AFA0F3BC2}" type="slidenum">
              <a:rPr lang="en-US" smtClean="0"/>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03033" y="35268852"/>
            <a:ext cx="20518755" cy="4163688"/>
          </a:xfrm>
        </p:spPr>
        <p:txBody>
          <a:bodyPr anchor="b"/>
          <a:lstStyle>
            <a:lvl1pPr algn="l">
              <a:defRPr sz="10600" b="1"/>
            </a:lvl1pPr>
          </a:lstStyle>
          <a:p>
            <a:r>
              <a:rPr lang="en-US" smtClean="0"/>
              <a:t>Click to edit Master title style</a:t>
            </a:r>
            <a:endParaRPr lang="en-US"/>
          </a:p>
        </p:txBody>
      </p:sp>
      <p:sp>
        <p:nvSpPr>
          <p:cNvPr id="3" name="Picture Placeholder 2"/>
          <p:cNvSpPr>
            <a:spLocks noGrp="1"/>
          </p:cNvSpPr>
          <p:nvPr>
            <p:ph type="pic" idx="1"/>
          </p:nvPr>
        </p:nvSpPr>
        <p:spPr>
          <a:xfrm>
            <a:off x="6703033" y="4501910"/>
            <a:ext cx="20518755" cy="30230445"/>
          </a:xfrm>
        </p:spPr>
        <p:txBody>
          <a:bodyPr/>
          <a:lstStyle>
            <a:lvl1pPr marL="0" indent="0">
              <a:buNone/>
              <a:defRPr sz="16900"/>
            </a:lvl1pPr>
            <a:lvl2pPr marL="2415475" indent="0">
              <a:buNone/>
              <a:defRPr sz="14800"/>
            </a:lvl2pPr>
            <a:lvl3pPr marL="4830950" indent="0">
              <a:buNone/>
              <a:defRPr sz="12700"/>
            </a:lvl3pPr>
            <a:lvl4pPr marL="7246430" indent="0">
              <a:buNone/>
              <a:defRPr sz="10600"/>
            </a:lvl4pPr>
            <a:lvl5pPr marL="9661905" indent="0">
              <a:buNone/>
              <a:defRPr sz="10600"/>
            </a:lvl5pPr>
            <a:lvl6pPr marL="12077381" indent="0">
              <a:buNone/>
              <a:defRPr sz="10600"/>
            </a:lvl6pPr>
            <a:lvl7pPr marL="14492856" indent="0">
              <a:buNone/>
              <a:defRPr sz="10600"/>
            </a:lvl7pPr>
            <a:lvl8pPr marL="16908336" indent="0">
              <a:buNone/>
              <a:defRPr sz="10600"/>
            </a:lvl8pPr>
            <a:lvl9pPr marL="19323811" indent="0">
              <a:buNone/>
              <a:defRPr sz="10600"/>
            </a:lvl9pPr>
          </a:lstStyle>
          <a:p>
            <a:endParaRPr lang="en-US"/>
          </a:p>
        </p:txBody>
      </p:sp>
      <p:sp>
        <p:nvSpPr>
          <p:cNvPr id="4" name="Text Placeholder 3"/>
          <p:cNvSpPr>
            <a:spLocks noGrp="1"/>
          </p:cNvSpPr>
          <p:nvPr>
            <p:ph type="body" sz="half" idx="2"/>
          </p:nvPr>
        </p:nvSpPr>
        <p:spPr>
          <a:xfrm>
            <a:off x="6703033" y="39432540"/>
            <a:ext cx="20518755" cy="5913127"/>
          </a:xfrm>
        </p:spPr>
        <p:txBody>
          <a:bodyPr/>
          <a:lstStyle>
            <a:lvl1pPr marL="0" indent="0">
              <a:buNone/>
              <a:defRPr sz="7400"/>
            </a:lvl1pPr>
            <a:lvl2pPr marL="2415475" indent="0">
              <a:buNone/>
              <a:defRPr sz="6300"/>
            </a:lvl2pPr>
            <a:lvl3pPr marL="4830950" indent="0">
              <a:buNone/>
              <a:defRPr sz="5300"/>
            </a:lvl3pPr>
            <a:lvl4pPr marL="7246430" indent="0">
              <a:buNone/>
              <a:defRPr sz="4800"/>
            </a:lvl4pPr>
            <a:lvl5pPr marL="9661905" indent="0">
              <a:buNone/>
              <a:defRPr sz="4800"/>
            </a:lvl5pPr>
            <a:lvl6pPr marL="12077381" indent="0">
              <a:buNone/>
              <a:defRPr sz="4800"/>
            </a:lvl6pPr>
            <a:lvl7pPr marL="14492856" indent="0">
              <a:buNone/>
              <a:defRPr sz="4800"/>
            </a:lvl7pPr>
            <a:lvl8pPr marL="16908336" indent="0">
              <a:buNone/>
              <a:defRPr sz="4800"/>
            </a:lvl8pPr>
            <a:lvl9pPr marL="19323811" indent="0">
              <a:buNone/>
              <a:defRPr sz="48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15BF25-336C-4998-9E9E-9A8178046AE8}" type="datetimeFigureOut">
              <a:rPr lang="en-US" smtClean="0"/>
              <a:pPr/>
              <a:t>5-03-2011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FDAC58-ADC8-4343-ADAF-1E3AFA0F3BC2}" type="slidenum">
              <a:rPr lang="en-US" smtClean="0"/>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709896" y="2017699"/>
            <a:ext cx="30778133" cy="8397346"/>
          </a:xfrm>
          <a:prstGeom prst="rect">
            <a:avLst/>
          </a:prstGeom>
        </p:spPr>
        <p:txBody>
          <a:bodyPr vert="horz" lIns="483097" tIns="241546" rIns="483097" bIns="241546"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1709896" y="11756295"/>
            <a:ext cx="30778133" cy="33251161"/>
          </a:xfrm>
          <a:prstGeom prst="rect">
            <a:avLst/>
          </a:prstGeom>
        </p:spPr>
        <p:txBody>
          <a:bodyPr vert="horz" lIns="483097" tIns="241546" rIns="483097" bIns="24154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1709896" y="46698584"/>
            <a:ext cx="7979516" cy="2682485"/>
          </a:xfrm>
          <a:prstGeom prst="rect">
            <a:avLst/>
          </a:prstGeom>
        </p:spPr>
        <p:txBody>
          <a:bodyPr vert="horz" lIns="483097" tIns="241546" rIns="483097" bIns="241546" rtlCol="0" anchor="ctr"/>
          <a:lstStyle>
            <a:lvl1pPr algn="l">
              <a:defRPr sz="6300">
                <a:solidFill>
                  <a:schemeClr val="tx1">
                    <a:tint val="75000"/>
                  </a:schemeClr>
                </a:solidFill>
              </a:defRPr>
            </a:lvl1pPr>
          </a:lstStyle>
          <a:p>
            <a:fld id="{4F15BF25-336C-4998-9E9E-9A8178046AE8}" type="datetimeFigureOut">
              <a:rPr lang="en-US" smtClean="0"/>
              <a:pPr/>
              <a:t>5-03-2011</a:t>
            </a:fld>
            <a:endParaRPr lang="en-US"/>
          </a:p>
        </p:txBody>
      </p:sp>
      <p:sp>
        <p:nvSpPr>
          <p:cNvPr id="5" name="Footer Placeholder 4"/>
          <p:cNvSpPr>
            <a:spLocks noGrp="1"/>
          </p:cNvSpPr>
          <p:nvPr>
            <p:ph type="ftr" sz="quarter" idx="3"/>
          </p:nvPr>
        </p:nvSpPr>
        <p:spPr>
          <a:xfrm>
            <a:off x="11684291" y="46698584"/>
            <a:ext cx="10829343" cy="2682485"/>
          </a:xfrm>
          <a:prstGeom prst="rect">
            <a:avLst/>
          </a:prstGeom>
        </p:spPr>
        <p:txBody>
          <a:bodyPr vert="horz" lIns="483097" tIns="241546" rIns="483097" bIns="241546" rtlCol="0" anchor="ctr"/>
          <a:lstStyle>
            <a:lvl1pPr algn="ctr">
              <a:defRPr sz="63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4508513" y="46698584"/>
            <a:ext cx="7979516" cy="2682485"/>
          </a:xfrm>
          <a:prstGeom prst="rect">
            <a:avLst/>
          </a:prstGeom>
        </p:spPr>
        <p:txBody>
          <a:bodyPr vert="horz" lIns="483097" tIns="241546" rIns="483097" bIns="241546" rtlCol="0" anchor="ctr"/>
          <a:lstStyle>
            <a:lvl1pPr algn="r">
              <a:defRPr sz="6300">
                <a:solidFill>
                  <a:schemeClr val="tx1">
                    <a:tint val="75000"/>
                  </a:schemeClr>
                </a:solidFill>
              </a:defRPr>
            </a:lvl1pPr>
          </a:lstStyle>
          <a:p>
            <a:fld id="{B0FDAC58-ADC8-4343-ADAF-1E3AFA0F3BC2}"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830950" rtl="0" eaLnBrk="1" latinLnBrk="0" hangingPunct="1">
        <a:spcBef>
          <a:spcPct val="0"/>
        </a:spcBef>
        <a:buNone/>
        <a:defRPr sz="23300" kern="1200">
          <a:solidFill>
            <a:schemeClr val="tx1"/>
          </a:solidFill>
          <a:latin typeface="+mj-lt"/>
          <a:ea typeface="+mj-ea"/>
          <a:cs typeface="+mj-cs"/>
        </a:defRPr>
      </a:lvl1pPr>
    </p:titleStyle>
    <p:bodyStyle>
      <a:lvl1pPr marL="1811610" indent="-1811610" algn="l" defTabSz="4830950" rtl="0" eaLnBrk="1" latinLnBrk="0" hangingPunct="1">
        <a:spcBef>
          <a:spcPct val="20000"/>
        </a:spcBef>
        <a:buFont typeface="Arial" pitchFamily="34" charset="0"/>
        <a:buChar char="•"/>
        <a:defRPr sz="16900" kern="1200">
          <a:solidFill>
            <a:schemeClr val="tx1"/>
          </a:solidFill>
          <a:latin typeface="+mn-lt"/>
          <a:ea typeface="+mn-ea"/>
          <a:cs typeface="+mn-cs"/>
        </a:defRPr>
      </a:lvl1pPr>
      <a:lvl2pPr marL="3925150" indent="-1509675" algn="l" defTabSz="4830950" rtl="0" eaLnBrk="1" latinLnBrk="0" hangingPunct="1">
        <a:spcBef>
          <a:spcPct val="20000"/>
        </a:spcBef>
        <a:buFont typeface="Arial" pitchFamily="34" charset="0"/>
        <a:buChar char="–"/>
        <a:defRPr sz="14800" kern="1200">
          <a:solidFill>
            <a:schemeClr val="tx1"/>
          </a:solidFill>
          <a:latin typeface="+mn-lt"/>
          <a:ea typeface="+mn-ea"/>
          <a:cs typeface="+mn-cs"/>
        </a:defRPr>
      </a:lvl2pPr>
      <a:lvl3pPr marL="6038690" indent="-1207740" algn="l" defTabSz="4830950" rtl="0" eaLnBrk="1" latinLnBrk="0" hangingPunct="1">
        <a:spcBef>
          <a:spcPct val="20000"/>
        </a:spcBef>
        <a:buFont typeface="Arial" pitchFamily="34" charset="0"/>
        <a:buChar char="•"/>
        <a:defRPr sz="12700" kern="1200">
          <a:solidFill>
            <a:schemeClr val="tx1"/>
          </a:solidFill>
          <a:latin typeface="+mn-lt"/>
          <a:ea typeface="+mn-ea"/>
          <a:cs typeface="+mn-cs"/>
        </a:defRPr>
      </a:lvl3pPr>
      <a:lvl4pPr marL="8454165" indent="-1207740" algn="l" defTabSz="4830950" rtl="0" eaLnBrk="1" latinLnBrk="0" hangingPunct="1">
        <a:spcBef>
          <a:spcPct val="20000"/>
        </a:spcBef>
        <a:buFont typeface="Arial" pitchFamily="34" charset="0"/>
        <a:buChar char="–"/>
        <a:defRPr sz="10600" kern="1200">
          <a:solidFill>
            <a:schemeClr val="tx1"/>
          </a:solidFill>
          <a:latin typeface="+mn-lt"/>
          <a:ea typeface="+mn-ea"/>
          <a:cs typeface="+mn-cs"/>
        </a:defRPr>
      </a:lvl4pPr>
      <a:lvl5pPr marL="10869640" indent="-1207740" algn="l" defTabSz="4830950" rtl="0" eaLnBrk="1" latinLnBrk="0" hangingPunct="1">
        <a:spcBef>
          <a:spcPct val="20000"/>
        </a:spcBef>
        <a:buFont typeface="Arial" pitchFamily="34" charset="0"/>
        <a:buChar char="»"/>
        <a:defRPr sz="10600" kern="1200">
          <a:solidFill>
            <a:schemeClr val="tx1"/>
          </a:solidFill>
          <a:latin typeface="+mn-lt"/>
          <a:ea typeface="+mn-ea"/>
          <a:cs typeface="+mn-cs"/>
        </a:defRPr>
      </a:lvl5pPr>
      <a:lvl6pPr marL="13285121" indent="-1207740" algn="l" defTabSz="4830950" rtl="0" eaLnBrk="1" latinLnBrk="0" hangingPunct="1">
        <a:spcBef>
          <a:spcPct val="20000"/>
        </a:spcBef>
        <a:buFont typeface="Arial" pitchFamily="34" charset="0"/>
        <a:buChar char="•"/>
        <a:defRPr sz="10600" kern="1200">
          <a:solidFill>
            <a:schemeClr val="tx1"/>
          </a:solidFill>
          <a:latin typeface="+mn-lt"/>
          <a:ea typeface="+mn-ea"/>
          <a:cs typeface="+mn-cs"/>
        </a:defRPr>
      </a:lvl6pPr>
      <a:lvl7pPr marL="15700596" indent="-1207740" algn="l" defTabSz="4830950" rtl="0" eaLnBrk="1" latinLnBrk="0" hangingPunct="1">
        <a:spcBef>
          <a:spcPct val="20000"/>
        </a:spcBef>
        <a:buFont typeface="Arial" pitchFamily="34" charset="0"/>
        <a:buChar char="•"/>
        <a:defRPr sz="10600" kern="1200">
          <a:solidFill>
            <a:schemeClr val="tx1"/>
          </a:solidFill>
          <a:latin typeface="+mn-lt"/>
          <a:ea typeface="+mn-ea"/>
          <a:cs typeface="+mn-cs"/>
        </a:defRPr>
      </a:lvl7pPr>
      <a:lvl8pPr marL="18116071" indent="-1207740" algn="l" defTabSz="4830950" rtl="0" eaLnBrk="1" latinLnBrk="0" hangingPunct="1">
        <a:spcBef>
          <a:spcPct val="20000"/>
        </a:spcBef>
        <a:buFont typeface="Arial" pitchFamily="34" charset="0"/>
        <a:buChar char="•"/>
        <a:defRPr sz="10600" kern="1200">
          <a:solidFill>
            <a:schemeClr val="tx1"/>
          </a:solidFill>
          <a:latin typeface="+mn-lt"/>
          <a:ea typeface="+mn-ea"/>
          <a:cs typeface="+mn-cs"/>
        </a:defRPr>
      </a:lvl8pPr>
      <a:lvl9pPr marL="20531546" indent="-1207740" algn="l" defTabSz="4830950" rtl="0" eaLnBrk="1" latinLnBrk="0" hangingPunct="1">
        <a:spcBef>
          <a:spcPct val="20000"/>
        </a:spcBef>
        <a:buFont typeface="Arial" pitchFamily="34" charset="0"/>
        <a:buChar char="•"/>
        <a:defRPr sz="10600" kern="1200">
          <a:solidFill>
            <a:schemeClr val="tx1"/>
          </a:solidFill>
          <a:latin typeface="+mn-lt"/>
          <a:ea typeface="+mn-ea"/>
          <a:cs typeface="+mn-cs"/>
        </a:defRPr>
      </a:lvl9pPr>
    </p:bodyStyle>
    <p:otherStyle>
      <a:defPPr>
        <a:defRPr lang="en-US"/>
      </a:defPPr>
      <a:lvl1pPr marL="0" algn="l" defTabSz="4830950" rtl="0" eaLnBrk="1" latinLnBrk="0" hangingPunct="1">
        <a:defRPr sz="9500" kern="1200">
          <a:solidFill>
            <a:schemeClr val="tx1"/>
          </a:solidFill>
          <a:latin typeface="+mn-lt"/>
          <a:ea typeface="+mn-ea"/>
          <a:cs typeface="+mn-cs"/>
        </a:defRPr>
      </a:lvl1pPr>
      <a:lvl2pPr marL="2415475" algn="l" defTabSz="4830950" rtl="0" eaLnBrk="1" latinLnBrk="0" hangingPunct="1">
        <a:defRPr sz="9500" kern="1200">
          <a:solidFill>
            <a:schemeClr val="tx1"/>
          </a:solidFill>
          <a:latin typeface="+mn-lt"/>
          <a:ea typeface="+mn-ea"/>
          <a:cs typeface="+mn-cs"/>
        </a:defRPr>
      </a:lvl2pPr>
      <a:lvl3pPr marL="4830950" algn="l" defTabSz="4830950" rtl="0" eaLnBrk="1" latinLnBrk="0" hangingPunct="1">
        <a:defRPr sz="9500" kern="1200">
          <a:solidFill>
            <a:schemeClr val="tx1"/>
          </a:solidFill>
          <a:latin typeface="+mn-lt"/>
          <a:ea typeface="+mn-ea"/>
          <a:cs typeface="+mn-cs"/>
        </a:defRPr>
      </a:lvl3pPr>
      <a:lvl4pPr marL="7246430" algn="l" defTabSz="4830950" rtl="0" eaLnBrk="1" latinLnBrk="0" hangingPunct="1">
        <a:defRPr sz="9500" kern="1200">
          <a:solidFill>
            <a:schemeClr val="tx1"/>
          </a:solidFill>
          <a:latin typeface="+mn-lt"/>
          <a:ea typeface="+mn-ea"/>
          <a:cs typeface="+mn-cs"/>
        </a:defRPr>
      </a:lvl4pPr>
      <a:lvl5pPr marL="9661905" algn="l" defTabSz="4830950" rtl="0" eaLnBrk="1" latinLnBrk="0" hangingPunct="1">
        <a:defRPr sz="9500" kern="1200">
          <a:solidFill>
            <a:schemeClr val="tx1"/>
          </a:solidFill>
          <a:latin typeface="+mn-lt"/>
          <a:ea typeface="+mn-ea"/>
          <a:cs typeface="+mn-cs"/>
        </a:defRPr>
      </a:lvl5pPr>
      <a:lvl6pPr marL="12077381" algn="l" defTabSz="4830950" rtl="0" eaLnBrk="1" latinLnBrk="0" hangingPunct="1">
        <a:defRPr sz="9500" kern="1200">
          <a:solidFill>
            <a:schemeClr val="tx1"/>
          </a:solidFill>
          <a:latin typeface="+mn-lt"/>
          <a:ea typeface="+mn-ea"/>
          <a:cs typeface="+mn-cs"/>
        </a:defRPr>
      </a:lvl6pPr>
      <a:lvl7pPr marL="14492856" algn="l" defTabSz="4830950" rtl="0" eaLnBrk="1" latinLnBrk="0" hangingPunct="1">
        <a:defRPr sz="9500" kern="1200">
          <a:solidFill>
            <a:schemeClr val="tx1"/>
          </a:solidFill>
          <a:latin typeface="+mn-lt"/>
          <a:ea typeface="+mn-ea"/>
          <a:cs typeface="+mn-cs"/>
        </a:defRPr>
      </a:lvl7pPr>
      <a:lvl8pPr marL="16908336" algn="l" defTabSz="4830950" rtl="0" eaLnBrk="1" latinLnBrk="0" hangingPunct="1">
        <a:defRPr sz="9500" kern="1200">
          <a:solidFill>
            <a:schemeClr val="tx1"/>
          </a:solidFill>
          <a:latin typeface="+mn-lt"/>
          <a:ea typeface="+mn-ea"/>
          <a:cs typeface="+mn-cs"/>
        </a:defRPr>
      </a:lvl8pPr>
      <a:lvl9pPr marL="19323811" algn="l" defTabSz="4830950" rtl="0" eaLnBrk="1" latinLnBrk="0" hangingPunct="1">
        <a:defRPr sz="9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png"/><Relationship Id="rId5" Type="http://schemas.openxmlformats.org/officeDocument/2006/relationships/image" Target="../media/image3.jpeg"/><Relationship Id="rId6" Type="http://schemas.openxmlformats.org/officeDocument/2006/relationships/image" Target="../media/image4.png"/><Relationship Id="rId7" Type="http://schemas.openxmlformats.org/officeDocument/2006/relationships/image" Target="../media/image5.png"/><Relationship Id="rId8" Type="http://schemas.openxmlformats.org/officeDocument/2006/relationships/image" Target="../media/image6.png"/><Relationship Id="rId1" Type="http://schemas.openxmlformats.org/officeDocument/2006/relationships/slideLayout" Target="../slideLayouts/slideLayout7.xml"/><Relationship Id="rId2" Type="http://schemas.openxmlformats.org/officeDocument/2006/relationships/hyperlink" Target="mailto:alessandra.gorini@unimi.it"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 name="AutoShape 4"/>
          <p:cNvSpPr>
            <a:spLocks noChangeArrowheads="1"/>
          </p:cNvSpPr>
          <p:nvPr/>
        </p:nvSpPr>
        <p:spPr bwMode="auto">
          <a:xfrm>
            <a:off x="17556162" y="47518637"/>
            <a:ext cx="16078200" cy="2362200"/>
          </a:xfrm>
          <a:prstGeom prst="roundRect">
            <a:avLst>
              <a:gd name="adj" fmla="val 7000"/>
            </a:avLst>
          </a:prstGeom>
          <a:solidFill>
            <a:schemeClr val="accent6">
              <a:lumMod val="75000"/>
            </a:schemeClr>
          </a:solidFill>
          <a:ln w="9525">
            <a:solidFill>
              <a:schemeClr val="tx1"/>
            </a:solidFill>
            <a:round/>
            <a:headEnd/>
            <a:tailEnd/>
          </a:ln>
          <a:effectLst/>
        </p:spPr>
        <p:txBody>
          <a:bodyPr wrap="none" lIns="176205" tIns="88102" rIns="176205" bIns="88102" anchor="ctr"/>
          <a:lstStyle/>
          <a:p>
            <a:endParaRPr lang="en-US" sz="2400" dirty="0" smtClean="0"/>
          </a:p>
          <a:p>
            <a:endParaRPr lang="en-US" sz="2400" dirty="0" smtClean="0"/>
          </a:p>
          <a:p>
            <a:endParaRPr lang="en-US" sz="2400" dirty="0" smtClean="0"/>
          </a:p>
          <a:p>
            <a:endParaRPr lang="en-US" sz="2400" dirty="0" smtClean="0"/>
          </a:p>
          <a:p>
            <a:r>
              <a:rPr lang="en-US" sz="2800" dirty="0" smtClean="0"/>
              <a:t>Alessandra Gorini (Presenter)</a:t>
            </a:r>
          </a:p>
          <a:p>
            <a:r>
              <a:rPr lang="en-US" sz="2800" dirty="0" smtClean="0"/>
              <a:t>Via </a:t>
            </a:r>
            <a:r>
              <a:rPr lang="en-US" sz="2800" dirty="0" err="1" smtClean="0"/>
              <a:t>Conservatorio</a:t>
            </a:r>
            <a:r>
              <a:rPr lang="en-US" sz="2800" dirty="0" smtClean="0"/>
              <a:t>, 7. 20122 Milano, Italy</a:t>
            </a:r>
          </a:p>
          <a:p>
            <a:r>
              <a:rPr lang="en-US" sz="2800" dirty="0" smtClean="0"/>
              <a:t>Email: </a:t>
            </a:r>
            <a:r>
              <a:rPr lang="en-US" sz="2800" dirty="0" smtClean="0">
                <a:hlinkClick r:id="rId2"/>
              </a:rPr>
              <a:t>alessandra.gorini@unimi.it</a:t>
            </a:r>
            <a:endParaRPr lang="en-US" sz="2800" dirty="0" smtClean="0"/>
          </a:p>
          <a:p>
            <a:endParaRPr lang="en-US" sz="2400" dirty="0" smtClean="0"/>
          </a:p>
          <a:p>
            <a:endParaRPr lang="en-US" sz="2400" dirty="0" smtClean="0"/>
          </a:p>
        </p:txBody>
      </p:sp>
      <p:sp>
        <p:nvSpPr>
          <p:cNvPr id="5" name="AutoShape 4"/>
          <p:cNvSpPr>
            <a:spLocks noChangeArrowheads="1"/>
          </p:cNvSpPr>
          <p:nvPr/>
        </p:nvSpPr>
        <p:spPr bwMode="auto">
          <a:xfrm>
            <a:off x="792163" y="8351837"/>
            <a:ext cx="16002000" cy="21412200"/>
          </a:xfrm>
          <a:prstGeom prst="roundRect">
            <a:avLst>
              <a:gd name="adj" fmla="val 7000"/>
            </a:avLst>
          </a:prstGeom>
          <a:solidFill>
            <a:schemeClr val="accent2">
              <a:lumMod val="40000"/>
              <a:lumOff val="60000"/>
            </a:schemeClr>
          </a:solidFill>
          <a:ln w="9525">
            <a:solidFill>
              <a:schemeClr val="tx1"/>
            </a:solidFill>
            <a:round/>
            <a:headEnd/>
            <a:tailEnd/>
          </a:ln>
          <a:effectLst/>
        </p:spPr>
        <p:txBody>
          <a:bodyPr wrap="none" lIns="176205" tIns="88102" rIns="176205" bIns="88102" anchor="ctr"/>
          <a:lstStyle/>
          <a:p>
            <a:endParaRPr lang="en-US" sz="3600" b="1" dirty="0">
              <a:latin typeface="Times New Roman" pitchFamily="18" charset="0"/>
            </a:endParaRPr>
          </a:p>
        </p:txBody>
      </p:sp>
      <p:sp>
        <p:nvSpPr>
          <p:cNvPr id="6" name="AutoShape 13"/>
          <p:cNvSpPr>
            <a:spLocks noChangeArrowheads="1"/>
          </p:cNvSpPr>
          <p:nvPr/>
        </p:nvSpPr>
        <p:spPr bwMode="auto">
          <a:xfrm>
            <a:off x="581322" y="-30163"/>
            <a:ext cx="33129240" cy="7970837"/>
          </a:xfrm>
          <a:prstGeom prst="roundRect">
            <a:avLst>
              <a:gd name="adj" fmla="val 10870"/>
            </a:avLst>
          </a:prstGeom>
          <a:solidFill>
            <a:schemeClr val="accent1">
              <a:lumMod val="60000"/>
              <a:lumOff val="40000"/>
            </a:schemeClr>
          </a:solidFill>
          <a:ln w="9525">
            <a:solidFill>
              <a:schemeClr val="tx1"/>
            </a:solidFill>
            <a:round/>
            <a:headEnd/>
            <a:tailEnd/>
          </a:ln>
          <a:effectLst/>
        </p:spPr>
        <p:txBody>
          <a:bodyPr wrap="none" lIns="100684" tIns="50341" rIns="100684" bIns="50341" anchor="ctr"/>
          <a:lstStyle/>
          <a:p>
            <a:pPr algn="ctr" defTabSz="4833398"/>
            <a:endParaRPr lang="en-US" sz="9600" b="1" dirty="0" smtClean="0"/>
          </a:p>
          <a:p>
            <a:pPr algn="ctr" defTabSz="4833398"/>
            <a:endParaRPr lang="en-US" sz="9600" b="1" dirty="0" smtClean="0"/>
          </a:p>
          <a:p>
            <a:pPr algn="ctr" defTabSz="4833398"/>
            <a:endParaRPr lang="en-US" sz="7200" b="1" dirty="0" smtClean="0"/>
          </a:p>
          <a:p>
            <a:pPr algn="ctr" defTabSz="4833398"/>
            <a:endParaRPr lang="en-US" sz="9600" b="1" dirty="0" smtClean="0"/>
          </a:p>
          <a:p>
            <a:pPr algn="ctr" defTabSz="4833398"/>
            <a:r>
              <a:rPr lang="en-US" sz="9600" b="1" dirty="0" smtClean="0"/>
              <a:t>The </a:t>
            </a:r>
            <a:r>
              <a:rPr lang="en-US" sz="9600" b="1" dirty="0" smtClean="0"/>
              <a:t>P-medicine project: </a:t>
            </a:r>
          </a:p>
          <a:p>
            <a:pPr algn="ctr" defTabSz="4833398"/>
            <a:r>
              <a:rPr lang="en-US" sz="9600" b="1" dirty="0" smtClean="0"/>
              <a:t>A </a:t>
            </a:r>
            <a:r>
              <a:rPr lang="en-US" sz="9600" b="1" dirty="0" smtClean="0"/>
              <a:t>new personalized approach </a:t>
            </a:r>
            <a:r>
              <a:rPr lang="en-US" sz="9600" b="1" dirty="0" smtClean="0"/>
              <a:t>to the medical decision process</a:t>
            </a:r>
            <a:endParaRPr lang="en-US" sz="9600" b="1" dirty="0" smtClean="0"/>
          </a:p>
          <a:p>
            <a:pPr algn="ctr" defTabSz="4833398"/>
            <a:endParaRPr lang="en-US" sz="5400" b="1" dirty="0" smtClean="0"/>
          </a:p>
          <a:p>
            <a:pPr algn="ctr" defTabSz="4833398"/>
            <a:r>
              <a:rPr lang="en-US" sz="7200" b="1" dirty="0" smtClean="0"/>
              <a:t>Alessandra </a:t>
            </a:r>
            <a:r>
              <a:rPr lang="en-US" sz="7200" b="1" dirty="0" smtClean="0"/>
              <a:t>Gorini</a:t>
            </a:r>
            <a:r>
              <a:rPr lang="en-US" sz="7200" b="1" baseline="30000" dirty="0" smtClean="0"/>
              <a:t>1*</a:t>
            </a:r>
            <a:r>
              <a:rPr lang="en-US" sz="7200" b="1" dirty="0" smtClean="0"/>
              <a:t>, </a:t>
            </a:r>
            <a:r>
              <a:rPr lang="en-US" sz="7200" b="1" dirty="0" smtClean="0"/>
              <a:t>Gordon McVie</a:t>
            </a:r>
            <a:r>
              <a:rPr lang="en-US" sz="7200" b="1" baseline="30000" dirty="0" smtClean="0"/>
              <a:t>2</a:t>
            </a:r>
            <a:r>
              <a:rPr lang="en-US" sz="7200" b="1" dirty="0" smtClean="0"/>
              <a:t>,</a:t>
            </a:r>
            <a:r>
              <a:rPr lang="en-US" sz="7200" b="1" dirty="0" smtClean="0"/>
              <a:t> </a:t>
            </a:r>
            <a:r>
              <a:rPr lang="en-US" sz="7200" b="1" dirty="0" smtClean="0"/>
              <a:t>Gabriella Pravettoni</a:t>
            </a:r>
            <a:r>
              <a:rPr lang="en-US" sz="7200" b="1" baseline="30000" dirty="0" smtClean="0"/>
              <a:t>1</a:t>
            </a:r>
            <a:endParaRPr lang="en-US" sz="7200" b="1" dirty="0" smtClean="0"/>
          </a:p>
          <a:p>
            <a:pPr algn="ctr" defTabSz="4833398"/>
            <a:r>
              <a:rPr lang="en-US" sz="4000" b="1" i="1" baseline="30000" dirty="0" smtClean="0"/>
              <a:t>1</a:t>
            </a:r>
            <a:r>
              <a:rPr lang="en-US" sz="4000" b="1" i="1" dirty="0" smtClean="0"/>
              <a:t> Interdisciplinary Research Center on Decision Processes (</a:t>
            </a:r>
            <a:r>
              <a:rPr lang="en-US" sz="4000" b="1" i="1" dirty="0" err="1" smtClean="0"/>
              <a:t>IRIDe</a:t>
            </a:r>
            <a:r>
              <a:rPr lang="en-US" sz="4000" b="1" i="1" dirty="0" smtClean="0"/>
              <a:t>), </a:t>
            </a:r>
            <a:r>
              <a:rPr lang="en-US" sz="4000" b="1" i="1" dirty="0" err="1" smtClean="0"/>
              <a:t>Università</a:t>
            </a:r>
            <a:r>
              <a:rPr lang="en-US" sz="4000" b="1" i="1" dirty="0" smtClean="0"/>
              <a:t> </a:t>
            </a:r>
            <a:r>
              <a:rPr lang="en-US" sz="4000" b="1" i="1" dirty="0" err="1" smtClean="0"/>
              <a:t>degli</a:t>
            </a:r>
            <a:r>
              <a:rPr lang="en-US" sz="4000" b="1" i="1" dirty="0" smtClean="0"/>
              <a:t> </a:t>
            </a:r>
            <a:r>
              <a:rPr lang="en-US" sz="4000" b="1" i="1" dirty="0" err="1" smtClean="0"/>
              <a:t>Studi</a:t>
            </a:r>
            <a:r>
              <a:rPr lang="en-US" sz="4000" b="1" i="1" dirty="0" smtClean="0"/>
              <a:t> </a:t>
            </a:r>
            <a:r>
              <a:rPr lang="en-US" sz="4000" b="1" i="1" dirty="0" err="1" smtClean="0"/>
              <a:t>di</a:t>
            </a:r>
            <a:r>
              <a:rPr lang="en-US" sz="4000" b="1" i="1" dirty="0" smtClean="0"/>
              <a:t> Milano, Milan, Italy</a:t>
            </a:r>
          </a:p>
          <a:p>
            <a:pPr algn="ctr" defTabSz="4833398"/>
            <a:r>
              <a:rPr lang="en-US" sz="4000" b="1" i="1" baseline="30000" dirty="0" smtClean="0"/>
              <a:t>2</a:t>
            </a:r>
            <a:r>
              <a:rPr lang="en-US" sz="4000" b="1" i="1" dirty="0" smtClean="0"/>
              <a:t> </a:t>
            </a:r>
            <a:r>
              <a:rPr lang="en-US" sz="4000" b="1" i="1" dirty="0" err="1" smtClean="0"/>
              <a:t>Ecancer</a:t>
            </a:r>
            <a:r>
              <a:rPr lang="en-US" sz="4000" b="1" i="1" dirty="0" err="1" smtClean="0"/>
              <a:t>medicalscience</a:t>
            </a:r>
            <a:r>
              <a:rPr lang="en-US" sz="4000" b="1" i="1" dirty="0" smtClean="0"/>
              <a:t> &amp; </a:t>
            </a:r>
            <a:r>
              <a:rPr lang="en-US" sz="4000" b="1" i="1" dirty="0" smtClean="0"/>
              <a:t>European </a:t>
            </a:r>
            <a:r>
              <a:rPr lang="en-US" sz="4000" b="1" i="1" dirty="0" smtClean="0"/>
              <a:t>Institute of Oncology  (IEO) Milan, Italy</a:t>
            </a:r>
            <a:endParaRPr lang="en-US" sz="4000" dirty="0" smtClean="0"/>
          </a:p>
          <a:p>
            <a:pPr defTabSz="4833398">
              <a:spcBef>
                <a:spcPct val="50000"/>
              </a:spcBef>
            </a:pPr>
            <a:r>
              <a:rPr lang="en-US" sz="8800" b="1" dirty="0" smtClean="0"/>
              <a:t>  </a:t>
            </a:r>
          </a:p>
          <a:p>
            <a:pPr defTabSz="4833398">
              <a:spcBef>
                <a:spcPct val="50000"/>
              </a:spcBef>
            </a:pPr>
            <a:endParaRPr lang="en-US" sz="8800" b="1" dirty="0"/>
          </a:p>
        </p:txBody>
      </p:sp>
      <p:pic>
        <p:nvPicPr>
          <p:cNvPr id="7" name="Picture 6" descr="P medicine.jpg"/>
          <p:cNvPicPr>
            <a:picLocks noChangeAspect="1"/>
          </p:cNvPicPr>
          <p:nvPr/>
        </p:nvPicPr>
        <p:blipFill>
          <a:blip r:embed="rId3" cstate="print"/>
          <a:stretch>
            <a:fillRect/>
          </a:stretch>
        </p:blipFill>
        <p:spPr>
          <a:xfrm>
            <a:off x="27309762" y="274637"/>
            <a:ext cx="5523618" cy="2141222"/>
          </a:xfrm>
          <a:prstGeom prst="rect">
            <a:avLst/>
          </a:prstGeom>
        </p:spPr>
      </p:pic>
      <p:pic>
        <p:nvPicPr>
          <p:cNvPr id="9" name="Picture 8" descr="Iride Logo.png"/>
          <p:cNvPicPr>
            <a:picLocks noChangeAspect="1"/>
          </p:cNvPicPr>
          <p:nvPr/>
        </p:nvPicPr>
        <p:blipFill>
          <a:blip r:embed="rId4" cstate="print"/>
          <a:stretch>
            <a:fillRect/>
          </a:stretch>
        </p:blipFill>
        <p:spPr>
          <a:xfrm>
            <a:off x="1630362" y="274637"/>
            <a:ext cx="5522976" cy="2287834"/>
          </a:xfrm>
          <a:prstGeom prst="rect">
            <a:avLst/>
          </a:prstGeom>
        </p:spPr>
      </p:pic>
      <p:sp>
        <p:nvSpPr>
          <p:cNvPr id="16" name="Text Box 27"/>
          <p:cNvSpPr txBox="1">
            <a:spLocks noChangeArrowheads="1"/>
          </p:cNvSpPr>
          <p:nvPr/>
        </p:nvSpPr>
        <p:spPr bwMode="auto">
          <a:xfrm>
            <a:off x="22661562" y="47518637"/>
            <a:ext cx="6471482" cy="932662"/>
          </a:xfrm>
          <a:prstGeom prst="rect">
            <a:avLst/>
          </a:prstGeom>
          <a:noFill/>
          <a:ln w="9525">
            <a:noFill/>
            <a:miter lim="800000"/>
            <a:headEnd/>
            <a:tailEnd/>
          </a:ln>
          <a:effectLst/>
        </p:spPr>
        <p:txBody>
          <a:bodyPr lIns="100684" tIns="50341" rIns="100684" bIns="50341">
            <a:spAutoFit/>
          </a:bodyPr>
          <a:lstStyle/>
          <a:p>
            <a:pPr defTabSz="4833398">
              <a:spcBef>
                <a:spcPct val="50000"/>
              </a:spcBef>
            </a:pPr>
            <a:r>
              <a:rPr lang="en-US" sz="5400" b="1" dirty="0" smtClean="0"/>
              <a:t>Contact Information</a:t>
            </a:r>
            <a:endParaRPr lang="en-US" sz="5400" b="1" dirty="0"/>
          </a:p>
        </p:txBody>
      </p:sp>
      <p:sp>
        <p:nvSpPr>
          <p:cNvPr id="17" name="AutoShape 4"/>
          <p:cNvSpPr>
            <a:spLocks noChangeArrowheads="1"/>
          </p:cNvSpPr>
          <p:nvPr/>
        </p:nvSpPr>
        <p:spPr bwMode="auto">
          <a:xfrm>
            <a:off x="792162" y="30373637"/>
            <a:ext cx="16002000" cy="19583400"/>
          </a:xfrm>
          <a:prstGeom prst="roundRect">
            <a:avLst>
              <a:gd name="adj" fmla="val 7000"/>
            </a:avLst>
          </a:prstGeom>
          <a:solidFill>
            <a:schemeClr val="accent3">
              <a:lumMod val="60000"/>
              <a:lumOff val="40000"/>
            </a:schemeClr>
          </a:solidFill>
          <a:ln w="9525">
            <a:solidFill>
              <a:schemeClr val="tx1"/>
            </a:solidFill>
            <a:round/>
            <a:headEnd/>
            <a:tailEnd/>
          </a:ln>
          <a:effectLst/>
        </p:spPr>
        <p:txBody>
          <a:bodyPr wrap="none" lIns="176205" tIns="88102" rIns="176205" bIns="88102" anchor="ctr"/>
          <a:lstStyle/>
          <a:p>
            <a:endParaRPr lang="en-US" sz="3600" b="1" dirty="0">
              <a:latin typeface="Times New Roman" pitchFamily="18" charset="0"/>
            </a:endParaRPr>
          </a:p>
        </p:txBody>
      </p:sp>
      <p:sp>
        <p:nvSpPr>
          <p:cNvPr id="21" name="Text Box 42"/>
          <p:cNvSpPr txBox="1">
            <a:spLocks noChangeArrowheads="1"/>
          </p:cNvSpPr>
          <p:nvPr/>
        </p:nvSpPr>
        <p:spPr bwMode="auto">
          <a:xfrm>
            <a:off x="792162" y="30335521"/>
            <a:ext cx="16002000" cy="1409716"/>
          </a:xfrm>
          <a:prstGeom prst="rect">
            <a:avLst/>
          </a:prstGeom>
          <a:noFill/>
          <a:ln w="9525">
            <a:noFill/>
            <a:miter lim="800000"/>
            <a:headEnd/>
            <a:tailEnd/>
          </a:ln>
          <a:effectLst/>
        </p:spPr>
        <p:txBody>
          <a:bodyPr wrap="square" lIns="100684" tIns="50341" rIns="100684" bIns="50341">
            <a:spAutoFit/>
          </a:bodyPr>
          <a:lstStyle/>
          <a:p>
            <a:pPr algn="ctr" defTabSz="4833398">
              <a:spcBef>
                <a:spcPct val="50000"/>
              </a:spcBef>
            </a:pPr>
            <a:r>
              <a:rPr lang="en-US" sz="8500" b="1" dirty="0" smtClean="0"/>
              <a:t>Patient Empowerment</a:t>
            </a:r>
            <a:endParaRPr lang="en-US" sz="8500" b="1" dirty="0"/>
          </a:p>
        </p:txBody>
      </p:sp>
      <p:sp>
        <p:nvSpPr>
          <p:cNvPr id="24" name="Text Box 9"/>
          <p:cNvSpPr txBox="1">
            <a:spLocks noChangeArrowheads="1"/>
          </p:cNvSpPr>
          <p:nvPr/>
        </p:nvSpPr>
        <p:spPr bwMode="auto">
          <a:xfrm>
            <a:off x="1173162" y="31954448"/>
            <a:ext cx="15287125" cy="18383589"/>
          </a:xfrm>
          <a:prstGeom prst="rect">
            <a:avLst/>
          </a:prstGeom>
          <a:noFill/>
          <a:ln w="9525">
            <a:noFill/>
            <a:miter lim="800000"/>
            <a:headEnd/>
            <a:tailEnd/>
          </a:ln>
          <a:effectLst/>
        </p:spPr>
        <p:txBody>
          <a:bodyPr wrap="square" lIns="100684" tIns="50341" rIns="100684" bIns="50341">
            <a:spAutoFit/>
          </a:bodyPr>
          <a:lstStyle/>
          <a:p>
            <a:pPr algn="just"/>
            <a:r>
              <a:rPr lang="en-US" sz="3600" dirty="0" smtClean="0"/>
              <a:t>An important aspect of personalized medicine is to empower patients by including them more actively in the health care decision process and in clinical </a:t>
            </a:r>
            <a:r>
              <a:rPr lang="en-US" sz="3600" dirty="0" smtClean="0"/>
              <a:t>research, and to </a:t>
            </a:r>
            <a:r>
              <a:rPr lang="en-US" sz="3600" dirty="0" smtClean="0"/>
              <a:t>better enable them to be participants and guides in their own health care. </a:t>
            </a:r>
            <a:endParaRPr lang="en-US" sz="3600" dirty="0" smtClean="0"/>
          </a:p>
          <a:p>
            <a:pPr algn="just"/>
            <a:r>
              <a:rPr lang="en-US" sz="3600" dirty="0" smtClean="0"/>
              <a:t>By </a:t>
            </a:r>
            <a:r>
              <a:rPr lang="en-US" sz="3600" dirty="0" smtClean="0"/>
              <a:t>letting the patient decide what kind of research is allowed to be done with their data and biomaterial, transparency in healthcare </a:t>
            </a:r>
            <a:r>
              <a:rPr lang="en-US" sz="3600" dirty="0" smtClean="0"/>
              <a:t>system </a:t>
            </a:r>
            <a:r>
              <a:rPr lang="en-US" sz="3600" dirty="0" smtClean="0"/>
              <a:t>can be enhanced and patients can be convince to let their data be utilized for research purposes.</a:t>
            </a:r>
            <a:r>
              <a:rPr lang="en-US" sz="3600" dirty="0" smtClean="0"/>
              <a:t> </a:t>
            </a:r>
          </a:p>
          <a:p>
            <a:pPr algn="l"/>
            <a:endParaRPr lang="en-US" sz="3600" dirty="0" smtClean="0"/>
          </a:p>
          <a:p>
            <a:pPr algn="l"/>
            <a:endParaRPr lang="en-US" sz="3600" dirty="0" smtClean="0"/>
          </a:p>
          <a:p>
            <a:pPr algn="l"/>
            <a:endParaRPr lang="en-US" sz="3600" dirty="0" smtClean="0"/>
          </a:p>
          <a:p>
            <a:pPr algn="l"/>
            <a:endParaRPr lang="en-US" sz="3600" dirty="0" smtClean="0"/>
          </a:p>
          <a:p>
            <a:pPr algn="l"/>
            <a:endParaRPr lang="en-US" sz="3600" dirty="0" smtClean="0"/>
          </a:p>
          <a:p>
            <a:endParaRPr lang="en-US" sz="3600" dirty="0" smtClean="0"/>
          </a:p>
          <a:p>
            <a:endParaRPr lang="en-US" sz="3600" dirty="0" smtClean="0"/>
          </a:p>
          <a:p>
            <a:endParaRPr lang="en-US" sz="3600" dirty="0" smtClean="0"/>
          </a:p>
          <a:p>
            <a:endParaRPr lang="en-US" sz="3600" dirty="0" smtClean="0"/>
          </a:p>
          <a:p>
            <a:pPr algn="just"/>
            <a:endParaRPr lang="en-US" sz="3600" dirty="0" smtClean="0"/>
          </a:p>
          <a:p>
            <a:pPr algn="just"/>
            <a:endParaRPr lang="en-US" sz="3600" dirty="0" smtClean="0"/>
          </a:p>
          <a:p>
            <a:pPr algn="just"/>
            <a:endParaRPr lang="en-US" sz="3600" dirty="0" smtClean="0"/>
          </a:p>
          <a:p>
            <a:pPr algn="just"/>
            <a:r>
              <a:rPr lang="en-US" sz="3600" dirty="0" smtClean="0"/>
              <a:t>Patient </a:t>
            </a:r>
            <a:r>
              <a:rPr lang="en-US" sz="3600" dirty="0" smtClean="0"/>
              <a:t>empowerment leads to trust in health care system (data handling, demands for more research by patients allowing the use of his individual data to solve his personal medical problem).</a:t>
            </a:r>
            <a:r>
              <a:rPr lang="en-US" sz="3600" dirty="0" smtClean="0"/>
              <a:t> </a:t>
            </a:r>
          </a:p>
          <a:p>
            <a:pPr algn="just"/>
            <a:r>
              <a:rPr lang="en-US" sz="3600" dirty="0" smtClean="0"/>
              <a:t>For </a:t>
            </a:r>
            <a:r>
              <a:rPr lang="en-US" sz="3600" dirty="0" smtClean="0"/>
              <a:t>patients, giving them access to better communication tools and allowing them to query electronically about health choices will result in a new doctor-patient relationship which strengthens patient empowerment. </a:t>
            </a:r>
          </a:p>
          <a:p>
            <a:r>
              <a:rPr lang="en-US" sz="3600" dirty="0" smtClean="0"/>
              <a:t>Overall this will lead to</a:t>
            </a:r>
            <a:r>
              <a:rPr lang="en-US" sz="3600" dirty="0" smtClean="0"/>
              <a:t>:</a:t>
            </a:r>
          </a:p>
          <a:p>
            <a:endParaRPr lang="en-US" sz="3600" dirty="0" smtClean="0"/>
          </a:p>
          <a:p>
            <a:pPr marL="1371600" lvl="1">
              <a:buFont typeface="Arial" pitchFamily="34" charset="0"/>
              <a:buChar char="•"/>
            </a:pPr>
            <a:r>
              <a:rPr lang="en-US" sz="3600" dirty="0" smtClean="0"/>
              <a:t>fewer side effects and better efficacy of treatment</a:t>
            </a:r>
          </a:p>
          <a:p>
            <a:pPr marL="1371600" lvl="1">
              <a:buFont typeface="Arial" pitchFamily="34" charset="0"/>
              <a:buChar char="•"/>
            </a:pPr>
            <a:r>
              <a:rPr lang="en-US" sz="3600" dirty="0" smtClean="0"/>
              <a:t>engage patients in personalized treatment as well as management plans</a:t>
            </a:r>
          </a:p>
          <a:p>
            <a:pPr marL="1371600" lvl="1">
              <a:buFont typeface="Arial" pitchFamily="34" charset="0"/>
              <a:buChar char="•"/>
            </a:pPr>
            <a:r>
              <a:rPr lang="en-US" sz="3600" dirty="0" smtClean="0"/>
              <a:t>increase patient’s responsibility in control of their own health care</a:t>
            </a:r>
          </a:p>
          <a:p>
            <a:pPr marL="1371600" lvl="1">
              <a:buFont typeface="Arial" pitchFamily="34" charset="0"/>
              <a:buChar char="•"/>
            </a:pPr>
            <a:r>
              <a:rPr lang="en-US" sz="3600" dirty="0" smtClean="0"/>
              <a:t>assemble health care information also by patients</a:t>
            </a:r>
          </a:p>
          <a:p>
            <a:pPr marL="1371600" lvl="1">
              <a:buFont typeface="Arial" pitchFamily="34" charset="0"/>
              <a:buChar char="•"/>
            </a:pPr>
            <a:r>
              <a:rPr lang="en-US" sz="3600" dirty="0" smtClean="0"/>
              <a:t>support physicians by tools to better guide patients in choices</a:t>
            </a:r>
          </a:p>
          <a:p>
            <a:pPr algn="l"/>
            <a:endParaRPr lang="en-US" sz="3600" dirty="0" smtClean="0"/>
          </a:p>
        </p:txBody>
      </p:sp>
      <p:pic>
        <p:nvPicPr>
          <p:cNvPr id="25" name="Picture 24" descr="diagram for empowerment.jpg"/>
          <p:cNvPicPr>
            <a:picLocks noChangeAspect="1"/>
          </p:cNvPicPr>
          <p:nvPr/>
        </p:nvPicPr>
        <p:blipFill>
          <a:blip r:embed="rId5" cstate="print"/>
          <a:stretch>
            <a:fillRect/>
          </a:stretch>
        </p:blipFill>
        <p:spPr>
          <a:xfrm>
            <a:off x="1693020" y="36393437"/>
            <a:ext cx="5880942" cy="5515212"/>
          </a:xfrm>
          <a:prstGeom prst="rect">
            <a:avLst/>
          </a:prstGeom>
        </p:spPr>
      </p:pic>
      <p:sp>
        <p:nvSpPr>
          <p:cNvPr id="15" name="AutoShape 4"/>
          <p:cNvSpPr>
            <a:spLocks noChangeArrowheads="1"/>
          </p:cNvSpPr>
          <p:nvPr/>
        </p:nvSpPr>
        <p:spPr bwMode="auto">
          <a:xfrm>
            <a:off x="17556162" y="8428037"/>
            <a:ext cx="16002000" cy="10134600"/>
          </a:xfrm>
          <a:prstGeom prst="roundRect">
            <a:avLst>
              <a:gd name="adj" fmla="val 7000"/>
            </a:avLst>
          </a:prstGeom>
          <a:solidFill>
            <a:schemeClr val="accent4">
              <a:lumMod val="60000"/>
              <a:lumOff val="40000"/>
            </a:schemeClr>
          </a:solidFill>
          <a:ln w="9525">
            <a:solidFill>
              <a:schemeClr val="tx1"/>
            </a:solidFill>
            <a:round/>
            <a:headEnd/>
            <a:tailEnd/>
          </a:ln>
          <a:effectLst/>
        </p:spPr>
        <p:txBody>
          <a:bodyPr wrap="none" lIns="176205" tIns="88102" rIns="176205" bIns="88102" anchor="ctr"/>
          <a:lstStyle/>
          <a:p>
            <a:endParaRPr lang="en-US" sz="3600" b="1" dirty="0">
              <a:latin typeface="Times New Roman" pitchFamily="18" charset="0"/>
            </a:endParaRPr>
          </a:p>
        </p:txBody>
      </p:sp>
      <p:sp>
        <p:nvSpPr>
          <p:cNvPr id="20" name="Text Box 42"/>
          <p:cNvSpPr txBox="1">
            <a:spLocks noChangeArrowheads="1"/>
          </p:cNvSpPr>
          <p:nvPr/>
        </p:nvSpPr>
        <p:spPr bwMode="auto">
          <a:xfrm>
            <a:off x="17632362" y="8428037"/>
            <a:ext cx="15925800" cy="1409716"/>
          </a:xfrm>
          <a:prstGeom prst="rect">
            <a:avLst/>
          </a:prstGeom>
          <a:noFill/>
          <a:ln w="9525">
            <a:noFill/>
            <a:miter lim="800000"/>
            <a:headEnd/>
            <a:tailEnd/>
          </a:ln>
          <a:effectLst/>
        </p:spPr>
        <p:txBody>
          <a:bodyPr wrap="square" lIns="100684" tIns="50341" rIns="100684" bIns="50341">
            <a:spAutoFit/>
          </a:bodyPr>
          <a:lstStyle/>
          <a:p>
            <a:pPr algn="ctr" defTabSz="4833398">
              <a:spcBef>
                <a:spcPct val="50000"/>
              </a:spcBef>
            </a:pPr>
            <a:r>
              <a:rPr lang="en-US" sz="8500" b="1" dirty="0" smtClean="0"/>
              <a:t>Decision Tools</a:t>
            </a:r>
            <a:endParaRPr lang="en-US" sz="8500" b="1" dirty="0"/>
          </a:p>
        </p:txBody>
      </p:sp>
      <p:sp>
        <p:nvSpPr>
          <p:cNvPr id="23" name="Text Box 9"/>
          <p:cNvSpPr txBox="1">
            <a:spLocks noChangeArrowheads="1"/>
          </p:cNvSpPr>
          <p:nvPr/>
        </p:nvSpPr>
        <p:spPr bwMode="auto">
          <a:xfrm>
            <a:off x="1173162" y="8924189"/>
            <a:ext cx="15287125" cy="20230248"/>
          </a:xfrm>
          <a:prstGeom prst="rect">
            <a:avLst/>
          </a:prstGeom>
          <a:noFill/>
          <a:ln w="9525">
            <a:noFill/>
            <a:miter lim="800000"/>
            <a:headEnd/>
            <a:tailEnd/>
          </a:ln>
          <a:effectLst/>
        </p:spPr>
        <p:txBody>
          <a:bodyPr wrap="square" lIns="100684" tIns="50341" rIns="100684" bIns="50341">
            <a:spAutoFit/>
          </a:bodyPr>
          <a:lstStyle/>
          <a:p>
            <a:pPr algn="just"/>
            <a:r>
              <a:rPr lang="en-US" sz="3600" dirty="0" smtClean="0"/>
              <a:t>Therapeutic </a:t>
            </a:r>
            <a:r>
              <a:rPr lang="en-US" sz="3600" dirty="0" smtClean="0"/>
              <a:t>processes are characterized by the continuous necessity to take decisions.  Due to the complexity of the medical discipline, decisions are often subject to biases and errors that can endanger the patient’s life. </a:t>
            </a:r>
          </a:p>
          <a:p>
            <a:pPr algn="l"/>
            <a:endParaRPr lang="en-US" sz="3600" dirty="0" smtClean="0"/>
          </a:p>
          <a:p>
            <a:pPr algn="l"/>
            <a:r>
              <a:rPr lang="en-US" sz="4000" b="1" u="sng" dirty="0" smtClean="0"/>
              <a:t>Aim of the</a:t>
            </a:r>
            <a:r>
              <a:rPr lang="en-US" sz="4000" b="1" u="sng" dirty="0" smtClean="0"/>
              <a:t> project</a:t>
            </a:r>
            <a:endParaRPr lang="en-US" sz="3600" b="1" dirty="0" smtClean="0"/>
          </a:p>
          <a:p>
            <a:pPr algn="just"/>
            <a:r>
              <a:rPr lang="en-US" sz="3600" dirty="0" smtClean="0"/>
              <a:t>The p-medicine project proposes a personalized approach for the treatment of cancer diseases that includes the development of automated decision-making tools for clinical routine that, starting from data obtained from single patients, run simulation workflows in support of efficient and unbiased clinical decision making processes.</a:t>
            </a:r>
          </a:p>
          <a:p>
            <a:pPr algn="l"/>
            <a:endParaRPr lang="en-US" sz="3600" dirty="0" smtClean="0"/>
          </a:p>
          <a:p>
            <a:pPr algn="l"/>
            <a:r>
              <a:rPr lang="en-US" sz="4000" b="1" u="sng" dirty="0" smtClean="0"/>
              <a:t>Methods</a:t>
            </a:r>
            <a:r>
              <a:rPr lang="en-US" sz="4000" b="1" i="1" dirty="0" smtClean="0"/>
              <a:t> </a:t>
            </a:r>
            <a:endParaRPr lang="en-US" sz="4000" b="1" i="1" dirty="0" smtClean="0"/>
          </a:p>
          <a:p>
            <a:pPr algn="just"/>
            <a:r>
              <a:rPr lang="en-US" sz="3600" dirty="0" smtClean="0"/>
              <a:t>Three </a:t>
            </a:r>
            <a:r>
              <a:rPr lang="en-US" sz="3600" dirty="0" err="1" smtClean="0"/>
              <a:t>multiscale</a:t>
            </a:r>
            <a:r>
              <a:rPr lang="en-US" sz="3600" dirty="0" smtClean="0"/>
              <a:t> simulation models of clinical tumor response to treatment will be developed: one for </a:t>
            </a:r>
            <a:r>
              <a:rPr lang="en-US" sz="3600" dirty="0" err="1" smtClean="0"/>
              <a:t>nephroblastoma</a:t>
            </a:r>
            <a:r>
              <a:rPr lang="en-US" sz="3600" dirty="0" smtClean="0"/>
              <a:t>, one for breast cancer and one for acute lymphoblastic </a:t>
            </a:r>
            <a:r>
              <a:rPr lang="en-US" sz="3600" dirty="0" err="1" smtClean="0"/>
              <a:t>leukaemia</a:t>
            </a:r>
            <a:r>
              <a:rPr lang="en-US" sz="3600" dirty="0" smtClean="0"/>
              <a:t>, based on the principles that have been shown to be most appropriate for the clinical trial context.</a:t>
            </a:r>
          </a:p>
          <a:p>
            <a:pPr algn="just"/>
            <a:r>
              <a:rPr lang="en-US" sz="3600" dirty="0" smtClean="0"/>
              <a:t>These three models will constitute the simulation core of the </a:t>
            </a:r>
            <a:r>
              <a:rPr lang="en-US" sz="3600" i="1" dirty="0" smtClean="0"/>
              <a:t>p-medicine</a:t>
            </a:r>
            <a:r>
              <a:rPr lang="en-US" sz="3600" dirty="0" smtClean="0"/>
              <a:t> </a:t>
            </a:r>
            <a:r>
              <a:rPr lang="en-US" sz="3600" i="1" dirty="0" err="1" smtClean="0"/>
              <a:t>oncosimulator</a:t>
            </a:r>
            <a:r>
              <a:rPr lang="en-US" sz="3600" dirty="0" smtClean="0"/>
              <a:t> which will provide an integrated platform for simulating, investigating and exploring the natural phenomenon of cancer and ‐ after successful validation ‐ an integrated decision support tool for treatment.</a:t>
            </a:r>
            <a:r>
              <a:rPr lang="en-US" sz="3600" dirty="0" smtClean="0"/>
              <a:t> </a:t>
            </a:r>
          </a:p>
          <a:p>
            <a:pPr algn="just"/>
            <a:endParaRPr lang="en-US" sz="3600" dirty="0" smtClean="0"/>
          </a:p>
          <a:p>
            <a:pPr algn="just"/>
            <a:r>
              <a:rPr lang="en-US" sz="3600" dirty="0" smtClean="0"/>
              <a:t>Regarding patients, they are typically seen just as the recipients of care. Another important ideal of p-medicine is to better enable them to be participants and guides in their own health care.</a:t>
            </a:r>
          </a:p>
          <a:p>
            <a:pPr algn="just"/>
            <a:r>
              <a:rPr lang="en-US" sz="3600" dirty="0" smtClean="0"/>
              <a:t>Patients will be educated and informed about the therapeutic processes in which they are involved. Only by using this information, shared decision support is possible. Transparency in data handling, augmentation of the patient’s knowledge and participation as an active partner in a shared decision process increases trust in the Health Care System including data handling and demands for more research by patients allowing the use of his/her individual data to solve his/her personal medical problems.</a:t>
            </a:r>
          </a:p>
          <a:p>
            <a:pPr algn="l"/>
            <a:endParaRPr lang="en-US" sz="3600" dirty="0" smtClean="0"/>
          </a:p>
          <a:p>
            <a:pPr algn="l"/>
            <a:r>
              <a:rPr lang="en-US" sz="4000" b="1" u="sng" dirty="0" smtClean="0"/>
              <a:t>Conclusions</a:t>
            </a:r>
            <a:r>
              <a:rPr lang="en-US" sz="3200" b="1" dirty="0" smtClean="0"/>
              <a:t> </a:t>
            </a:r>
            <a:endParaRPr lang="en-US" sz="3200" b="1" dirty="0" smtClean="0"/>
          </a:p>
          <a:p>
            <a:pPr algn="just"/>
            <a:r>
              <a:rPr lang="en-US" sz="3600" dirty="0" smtClean="0"/>
              <a:t>We argue that sophisticated tools such as the </a:t>
            </a:r>
            <a:r>
              <a:rPr lang="en-US" sz="3600" i="1" dirty="0" err="1" smtClean="0"/>
              <a:t>oncosimulator</a:t>
            </a:r>
            <a:r>
              <a:rPr lang="en-US" sz="3600" i="1" dirty="0" smtClean="0"/>
              <a:t> </a:t>
            </a:r>
            <a:r>
              <a:rPr lang="en-US" sz="3600" dirty="0" smtClean="0"/>
              <a:t>and the </a:t>
            </a:r>
            <a:r>
              <a:rPr lang="en-US" sz="3600" i="1" dirty="0" smtClean="0"/>
              <a:t>automated decision support tools</a:t>
            </a:r>
            <a:r>
              <a:rPr lang="en-US" sz="3600" dirty="0" smtClean="0"/>
              <a:t> can efficiently assist and improve the medical decision </a:t>
            </a:r>
            <a:r>
              <a:rPr lang="en-US" sz="3600" dirty="0" smtClean="0"/>
              <a:t>processes both from the side of therapists and patients.</a:t>
            </a:r>
            <a:endParaRPr lang="en-US" sz="3600" b="1" dirty="0">
              <a:latin typeface="Times New Roman" pitchFamily="18" charset="0"/>
            </a:endParaRPr>
          </a:p>
        </p:txBody>
      </p:sp>
      <p:sp>
        <p:nvSpPr>
          <p:cNvPr id="26" name="Text Box 9"/>
          <p:cNvSpPr txBox="1">
            <a:spLocks noChangeArrowheads="1"/>
          </p:cNvSpPr>
          <p:nvPr/>
        </p:nvSpPr>
        <p:spPr bwMode="auto">
          <a:xfrm>
            <a:off x="17937162" y="10095401"/>
            <a:ext cx="15287125" cy="7857636"/>
          </a:xfrm>
          <a:prstGeom prst="rect">
            <a:avLst/>
          </a:prstGeom>
          <a:noFill/>
          <a:ln w="9525">
            <a:noFill/>
            <a:miter lim="800000"/>
            <a:headEnd/>
            <a:tailEnd/>
          </a:ln>
          <a:effectLst/>
        </p:spPr>
        <p:txBody>
          <a:bodyPr wrap="square" lIns="100684" tIns="50341" rIns="100684" bIns="50341">
            <a:spAutoFit/>
          </a:bodyPr>
          <a:lstStyle/>
          <a:p>
            <a:pPr algn="just"/>
            <a:r>
              <a:rPr lang="en-US" sz="3600" dirty="0" smtClean="0"/>
              <a:t>A </a:t>
            </a:r>
            <a:r>
              <a:rPr lang="en-US" sz="3600" dirty="0" smtClean="0"/>
              <a:t>decision tool is an active knowledge resource that uses patient</a:t>
            </a:r>
            <a:r>
              <a:rPr lang="en-US" sz="3600" dirty="0" smtClean="0"/>
              <a:t> clinical and psychological data </a:t>
            </a:r>
            <a:r>
              <a:rPr lang="en-US" sz="3600" dirty="0" smtClean="0"/>
              <a:t>to generate case-specific advice which supports decision making about individual patients by health professionals, the patients themselves and others concerned about them. </a:t>
            </a:r>
          </a:p>
          <a:p>
            <a:pPr algn="just"/>
            <a:r>
              <a:rPr lang="en-US" sz="3600" dirty="0" smtClean="0"/>
              <a:t>Aim is to develop tools that are able to support the clinicians to effectively access all relevant data and infer knowledge necessary to reach the most accurate diagnosis and prescribe the most </a:t>
            </a:r>
            <a:r>
              <a:rPr lang="en-US" sz="3600" dirty="0" smtClean="0"/>
              <a:t>suitable personalized </a:t>
            </a:r>
            <a:r>
              <a:rPr lang="en-US" sz="3600" dirty="0" smtClean="0"/>
              <a:t>treatment.  </a:t>
            </a:r>
          </a:p>
          <a:p>
            <a:pPr algn="just"/>
            <a:r>
              <a:rPr lang="en-US" sz="3600" dirty="0" smtClean="0"/>
              <a:t>Proper implementation and use of clinical decision support systems is regarded as an important recommendation for reducing the frequency and consequences of errors in medical care</a:t>
            </a:r>
            <a:r>
              <a:rPr lang="en-US" sz="3600" dirty="0" smtClean="0"/>
              <a:t>.</a:t>
            </a:r>
          </a:p>
          <a:p>
            <a:pPr algn="just"/>
            <a:endParaRPr lang="en-US" sz="3600" dirty="0" smtClean="0"/>
          </a:p>
          <a:p>
            <a:pPr algn="just"/>
            <a:r>
              <a:rPr lang="en-US" sz="3600" dirty="0" smtClean="0"/>
              <a:t>Cognitive psychology can contribute to give rise to more practical and effective decision </a:t>
            </a:r>
            <a:r>
              <a:rPr lang="en-US" sz="3600" dirty="0" smtClean="0"/>
              <a:t>tools, while cognitive </a:t>
            </a:r>
            <a:r>
              <a:rPr lang="en-US" sz="3600" dirty="0" smtClean="0"/>
              <a:t>theories on decision making make it possible to accomplish a schematic architecture of an ideal decision support tool.</a:t>
            </a:r>
          </a:p>
        </p:txBody>
      </p:sp>
      <p:sp>
        <p:nvSpPr>
          <p:cNvPr id="27" name="AutoShape 4"/>
          <p:cNvSpPr>
            <a:spLocks noChangeArrowheads="1"/>
          </p:cNvSpPr>
          <p:nvPr/>
        </p:nvSpPr>
        <p:spPr bwMode="auto">
          <a:xfrm>
            <a:off x="17556162" y="19172237"/>
            <a:ext cx="16002000" cy="27813000"/>
          </a:xfrm>
          <a:prstGeom prst="roundRect">
            <a:avLst>
              <a:gd name="adj" fmla="val 7000"/>
            </a:avLst>
          </a:prstGeom>
          <a:solidFill>
            <a:schemeClr val="accent5">
              <a:lumMod val="60000"/>
              <a:lumOff val="40000"/>
            </a:schemeClr>
          </a:solidFill>
          <a:ln w="9525">
            <a:solidFill>
              <a:schemeClr val="tx1"/>
            </a:solidFill>
            <a:round/>
            <a:headEnd/>
            <a:tailEnd/>
          </a:ln>
          <a:effectLst/>
        </p:spPr>
        <p:txBody>
          <a:bodyPr wrap="none" lIns="176205" tIns="88102" rIns="176205" bIns="88102" anchor="ctr"/>
          <a:lstStyle/>
          <a:p>
            <a:endParaRPr lang="en-US" sz="3600" b="1" dirty="0">
              <a:latin typeface="Times New Roman" pitchFamily="18" charset="0"/>
            </a:endParaRPr>
          </a:p>
        </p:txBody>
      </p:sp>
      <p:sp>
        <p:nvSpPr>
          <p:cNvPr id="28" name="Text Box 42"/>
          <p:cNvSpPr txBox="1">
            <a:spLocks noChangeArrowheads="1"/>
          </p:cNvSpPr>
          <p:nvPr/>
        </p:nvSpPr>
        <p:spPr bwMode="auto">
          <a:xfrm>
            <a:off x="17556162" y="19121471"/>
            <a:ext cx="16002000" cy="2717766"/>
          </a:xfrm>
          <a:prstGeom prst="rect">
            <a:avLst/>
          </a:prstGeom>
          <a:noFill/>
          <a:ln w="9525">
            <a:noFill/>
            <a:miter lim="800000"/>
            <a:headEnd/>
            <a:tailEnd/>
          </a:ln>
          <a:effectLst/>
        </p:spPr>
        <p:txBody>
          <a:bodyPr wrap="square" lIns="100684" tIns="50341" rIns="100684" bIns="50341">
            <a:spAutoFit/>
          </a:bodyPr>
          <a:lstStyle/>
          <a:p>
            <a:pPr algn="ctr" defTabSz="4833398"/>
            <a:r>
              <a:rPr lang="en-US" sz="8500" b="1" dirty="0" smtClean="0"/>
              <a:t>Interactive Empowerment Service</a:t>
            </a:r>
          </a:p>
          <a:p>
            <a:pPr algn="ctr" defTabSz="4833398"/>
            <a:r>
              <a:rPr lang="en-US" sz="8500" b="1" dirty="0" err="1" smtClean="0"/>
              <a:t>IEmS</a:t>
            </a:r>
            <a:endParaRPr lang="en-US" sz="8500" b="1" dirty="0"/>
          </a:p>
        </p:txBody>
      </p:sp>
      <p:sp>
        <p:nvSpPr>
          <p:cNvPr id="30" name="Text Box 9"/>
          <p:cNvSpPr txBox="1">
            <a:spLocks noChangeArrowheads="1"/>
          </p:cNvSpPr>
          <p:nvPr/>
        </p:nvSpPr>
        <p:spPr bwMode="auto">
          <a:xfrm>
            <a:off x="18013362" y="22160940"/>
            <a:ext cx="15287125" cy="29171153"/>
          </a:xfrm>
          <a:prstGeom prst="rect">
            <a:avLst/>
          </a:prstGeom>
          <a:noFill/>
          <a:ln w="9525">
            <a:noFill/>
            <a:miter lim="800000"/>
            <a:headEnd/>
            <a:tailEnd/>
          </a:ln>
          <a:effectLst/>
        </p:spPr>
        <p:txBody>
          <a:bodyPr wrap="square" lIns="100684" tIns="50341" rIns="100684" bIns="50341">
            <a:spAutoFit/>
          </a:bodyPr>
          <a:lstStyle/>
          <a:p>
            <a:pPr algn="just"/>
            <a:endParaRPr lang="en-US" sz="700" dirty="0" smtClean="0"/>
          </a:p>
          <a:p>
            <a:pPr algn="just"/>
            <a:r>
              <a:rPr lang="en-US" sz="4800" dirty="0" smtClean="0"/>
              <a:t>Empowerment + Decision Making = </a:t>
            </a:r>
            <a:r>
              <a:rPr lang="en-US" sz="4800" dirty="0" err="1" smtClean="0"/>
              <a:t>IEmS</a:t>
            </a:r>
            <a:endParaRPr lang="en-US" sz="4800" dirty="0" smtClean="0"/>
          </a:p>
          <a:p>
            <a:pPr algn="just"/>
            <a:endParaRPr lang="en-US" sz="1800" dirty="0" smtClean="0"/>
          </a:p>
          <a:p>
            <a:pPr algn="just"/>
            <a:r>
              <a:rPr lang="en-US" sz="3600" dirty="0" err="1" smtClean="0"/>
              <a:t>IEmS</a:t>
            </a:r>
            <a:r>
              <a:rPr lang="en-US" sz="3600" dirty="0" smtClean="0"/>
              <a:t> will be developed with the aim to give patients the right to decide about the usage of their own data and biomaterial by explaining the medical data and statements, technical concepts and legal and ethical considerations in a language they understand.</a:t>
            </a:r>
            <a:r>
              <a:rPr lang="en-US" sz="3600" dirty="0" smtClean="0"/>
              <a:t> </a:t>
            </a:r>
          </a:p>
          <a:p>
            <a:pPr algn="just"/>
            <a:endParaRPr lang="en-US" sz="3600" dirty="0" smtClean="0"/>
          </a:p>
          <a:p>
            <a:pPr algn="just"/>
            <a:r>
              <a:rPr lang="en-US" sz="3600" dirty="0" err="1" smtClean="0"/>
              <a:t>IEmS</a:t>
            </a:r>
            <a:r>
              <a:rPr lang="en-US" sz="3600" dirty="0" smtClean="0"/>
              <a:t> offers the following benefits:</a:t>
            </a:r>
          </a:p>
          <a:p>
            <a:pPr lvl="1" algn="just">
              <a:buFont typeface="Arial" pitchFamily="34" charset="0"/>
              <a:buChar char="•"/>
            </a:pPr>
            <a:r>
              <a:rPr lang="en-US" sz="3600" dirty="0" smtClean="0"/>
              <a:t>Patient can understand his medical documentation</a:t>
            </a:r>
          </a:p>
          <a:p>
            <a:pPr lvl="1" algn="just">
              <a:buFont typeface="Arial" pitchFamily="34" charset="0"/>
              <a:buChar char="•"/>
            </a:pPr>
            <a:r>
              <a:rPr lang="en-US" sz="3600" dirty="0" smtClean="0"/>
              <a:t>Empower patients to make informed choices</a:t>
            </a:r>
          </a:p>
          <a:p>
            <a:pPr lvl="1" algn="just">
              <a:buFont typeface="Arial" pitchFamily="34" charset="0"/>
              <a:buChar char="•"/>
            </a:pPr>
            <a:r>
              <a:rPr lang="en-US" sz="3600" dirty="0" smtClean="0"/>
              <a:t>Patients needs are different so empowerment efforts must be customized to different patient groups.</a:t>
            </a:r>
          </a:p>
          <a:p>
            <a:pPr algn="just"/>
            <a:endParaRPr lang="en-US" sz="3600" dirty="0" smtClean="0"/>
          </a:p>
          <a:p>
            <a:pPr algn="just"/>
            <a:r>
              <a:rPr lang="en-US" sz="3600" dirty="0" smtClean="0"/>
              <a:t>This process implies that patients are able to understand medical statements, as well as legal and ethical considerations. Thus, the empowerment </a:t>
            </a:r>
            <a:r>
              <a:rPr lang="en-US" sz="3600" dirty="0" smtClean="0"/>
              <a:t>tool </a:t>
            </a:r>
            <a:r>
              <a:rPr lang="en-US" sz="3600" dirty="0" smtClean="0"/>
              <a:t>has to both represent data in a convenient format</a:t>
            </a:r>
            <a:r>
              <a:rPr lang="en-US" sz="3600" dirty="0" smtClean="0"/>
              <a:t>, </a:t>
            </a:r>
            <a:r>
              <a:rPr lang="en-US" sz="3600" dirty="0" smtClean="0"/>
              <a:t>and data must also be </a:t>
            </a:r>
            <a:r>
              <a:rPr lang="en-US" sz="3600" dirty="0" smtClean="0"/>
              <a:t>translated into </a:t>
            </a:r>
            <a:r>
              <a:rPr lang="en-US" sz="3600" dirty="0" smtClean="0"/>
              <a:t>language that is understandable to the patient. This does not only entail the wording of the information, but the data  needs to be organized in a manner that makes it easier for the patient  to decide what is of interest to him/her at the moment.  This  provides a patient with the chance to make an informed choice which satisfies the second goal of an empowerment tool.</a:t>
            </a:r>
          </a:p>
          <a:p>
            <a:pPr algn="just"/>
            <a:endParaRPr lang="en-US" sz="3600" dirty="0" smtClean="0"/>
          </a:p>
          <a:p>
            <a:pPr algn="just"/>
            <a:endParaRPr lang="en-US" sz="4000" u="sng" dirty="0" smtClean="0"/>
          </a:p>
          <a:p>
            <a:pPr algn="just"/>
            <a:endParaRPr lang="en-US" sz="4000" u="sng" dirty="0" smtClean="0"/>
          </a:p>
          <a:p>
            <a:pPr algn="just"/>
            <a:endParaRPr lang="en-US" sz="4000" u="sng" dirty="0" smtClean="0"/>
          </a:p>
          <a:p>
            <a:pPr algn="just"/>
            <a:endParaRPr lang="en-US" sz="4000" u="sng" dirty="0" smtClean="0"/>
          </a:p>
          <a:p>
            <a:pPr algn="just"/>
            <a:endParaRPr lang="en-US" sz="4000" u="sng" dirty="0" smtClean="0"/>
          </a:p>
          <a:p>
            <a:pPr algn="just"/>
            <a:endParaRPr lang="en-US" sz="4000" u="sng" dirty="0" smtClean="0"/>
          </a:p>
          <a:p>
            <a:pPr algn="just"/>
            <a:endParaRPr lang="en-US" sz="4000" u="sng" dirty="0" smtClean="0"/>
          </a:p>
          <a:p>
            <a:pPr algn="just"/>
            <a:endParaRPr lang="en-US" sz="4000" u="sng" dirty="0" smtClean="0"/>
          </a:p>
          <a:p>
            <a:pPr algn="just"/>
            <a:endParaRPr lang="en-US" sz="4000" u="sng" dirty="0" smtClean="0"/>
          </a:p>
          <a:p>
            <a:pPr algn="just"/>
            <a:endParaRPr lang="en-US" sz="4000" u="sng" dirty="0" smtClean="0"/>
          </a:p>
          <a:p>
            <a:pPr algn="just"/>
            <a:endParaRPr lang="en-US" sz="4000" u="sng" dirty="0" smtClean="0"/>
          </a:p>
          <a:p>
            <a:pPr algn="just"/>
            <a:endParaRPr lang="en-US" sz="4000" u="sng" dirty="0" smtClean="0"/>
          </a:p>
          <a:p>
            <a:pPr algn="just"/>
            <a:endParaRPr lang="en-US" sz="4000" u="sng" dirty="0" smtClean="0"/>
          </a:p>
          <a:p>
            <a:pPr algn="just"/>
            <a:r>
              <a:rPr lang="en-US" sz="3600" dirty="0" smtClean="0"/>
              <a:t>Providing </a:t>
            </a:r>
            <a:r>
              <a:rPr lang="en-US" sz="3600" dirty="0" smtClean="0"/>
              <a:t>patients with „consent management“ offers a dual benefit: </a:t>
            </a:r>
          </a:p>
          <a:p>
            <a:pPr marL="742950" indent="-742950" algn="just">
              <a:buAutoNum type="arabicParenR"/>
            </a:pPr>
            <a:r>
              <a:rPr lang="en-US" sz="3600" dirty="0" smtClean="0"/>
              <a:t>Direct empowerment aspect of controlling ones own data</a:t>
            </a:r>
          </a:p>
          <a:p>
            <a:pPr marL="742950" indent="-742950" algn="just">
              <a:buAutoNum type="arabicParenR"/>
            </a:pPr>
            <a:r>
              <a:rPr lang="en-US" sz="3600" dirty="0" smtClean="0"/>
              <a:t>Facilitation of interaction with </a:t>
            </a:r>
            <a:r>
              <a:rPr lang="en-US" sz="3600" dirty="0" smtClean="0"/>
              <a:t>patients </a:t>
            </a:r>
            <a:r>
              <a:rPr lang="en-US" sz="3600" dirty="0" smtClean="0"/>
              <a:t>to ask for new consent (for new trials, secondary use of data). This both increases efficiency and involves the patient actively. All these features need a scientific evaluation and validation before an effective use. To reach this goal, a series of experimental tests will be performed on individuals classified by age, computer skills and specific expertise through empirical user‐based tests.</a:t>
            </a:r>
          </a:p>
          <a:p>
            <a:endParaRPr lang="en-US" sz="3600" u="sng" dirty="0" smtClean="0"/>
          </a:p>
          <a:p>
            <a:endParaRPr lang="en-US" sz="3600" dirty="0" smtClean="0"/>
          </a:p>
          <a:p>
            <a:pPr lvl="1"/>
            <a:endParaRPr lang="en-US" sz="3600" dirty="0" smtClean="0"/>
          </a:p>
          <a:p>
            <a:pPr lvl="1"/>
            <a:endParaRPr lang="en-US" sz="3600" dirty="0" smtClean="0"/>
          </a:p>
          <a:p>
            <a:pPr marL="0" lvl="1"/>
            <a:endParaRPr lang="en-US" sz="3600" dirty="0" smtClean="0"/>
          </a:p>
          <a:p>
            <a:pPr algn="l"/>
            <a:endParaRPr lang="en-US" sz="3600" dirty="0" smtClean="0"/>
          </a:p>
          <a:p>
            <a:pPr algn="l"/>
            <a:endParaRPr lang="en-US" sz="3600" dirty="0" smtClean="0"/>
          </a:p>
          <a:p>
            <a:pPr algn="l"/>
            <a:endParaRPr lang="en-US" sz="3600" dirty="0" smtClean="0"/>
          </a:p>
        </p:txBody>
      </p:sp>
      <p:pic>
        <p:nvPicPr>
          <p:cNvPr id="22" name="Immagine 21"/>
          <p:cNvPicPr>
            <a:picLocks noChangeAspect="1"/>
          </p:cNvPicPr>
          <p:nvPr/>
        </p:nvPicPr>
        <p:blipFill>
          <a:blip r:embed="rId6">
            <a:lum contrast="100000"/>
          </a:blip>
          <a:stretch>
            <a:fillRect/>
          </a:stretch>
        </p:blipFill>
        <p:spPr>
          <a:xfrm>
            <a:off x="11612562" y="274637"/>
            <a:ext cx="10206585" cy="836940"/>
          </a:xfrm>
          <a:prstGeom prst="rect">
            <a:avLst/>
          </a:prstGeom>
        </p:spPr>
      </p:pic>
      <p:pic>
        <p:nvPicPr>
          <p:cNvPr id="31" name="Immagine 30"/>
          <p:cNvPicPr>
            <a:picLocks noChangeAspect="1"/>
          </p:cNvPicPr>
          <p:nvPr/>
        </p:nvPicPr>
        <p:blipFill>
          <a:blip r:embed="rId7"/>
          <a:stretch>
            <a:fillRect/>
          </a:stretch>
        </p:blipFill>
        <p:spPr>
          <a:xfrm>
            <a:off x="8566364" y="36393437"/>
            <a:ext cx="7465798" cy="5473700"/>
          </a:xfrm>
          <a:prstGeom prst="rect">
            <a:avLst/>
          </a:prstGeom>
        </p:spPr>
      </p:pic>
      <p:pic>
        <p:nvPicPr>
          <p:cNvPr id="32" name="Immagine 31"/>
          <p:cNvPicPr>
            <a:picLocks noChangeAspect="1"/>
          </p:cNvPicPr>
          <p:nvPr/>
        </p:nvPicPr>
        <p:blipFill>
          <a:blip r:embed="rId8"/>
          <a:stretch>
            <a:fillRect/>
          </a:stretch>
        </p:blipFill>
        <p:spPr>
          <a:xfrm>
            <a:off x="25099962" y="34729738"/>
            <a:ext cx="8117976" cy="6235699"/>
          </a:xfrm>
          <a:prstGeom prst="rect">
            <a:avLst/>
          </a:prstGeom>
        </p:spPr>
      </p:pic>
      <p:sp>
        <p:nvSpPr>
          <p:cNvPr id="34" name="CasellaDiTesto 33"/>
          <p:cNvSpPr txBox="1"/>
          <p:nvPr/>
        </p:nvSpPr>
        <p:spPr>
          <a:xfrm>
            <a:off x="18089562" y="33955037"/>
            <a:ext cx="6781800" cy="8402302"/>
          </a:xfrm>
          <a:prstGeom prst="rect">
            <a:avLst/>
          </a:prstGeom>
          <a:noFill/>
        </p:spPr>
        <p:txBody>
          <a:bodyPr wrap="square" rtlCol="0">
            <a:spAutoFit/>
          </a:bodyPr>
          <a:lstStyle/>
          <a:p>
            <a:pPr algn="just"/>
            <a:r>
              <a:rPr lang="en-US" sz="3600" b="1" u="sng" dirty="0" smtClean="0"/>
              <a:t>Development of </a:t>
            </a:r>
            <a:r>
              <a:rPr lang="en-US" sz="3600" b="1" u="sng" dirty="0" err="1" smtClean="0"/>
              <a:t>IEmS</a:t>
            </a:r>
            <a:endParaRPr lang="en-US" sz="3600" b="1" u="sng" dirty="0" smtClean="0"/>
          </a:p>
          <a:p>
            <a:pPr algn="just"/>
            <a:r>
              <a:rPr lang="en-US" sz="3600" dirty="0" smtClean="0"/>
              <a:t>One of the key features of </a:t>
            </a:r>
            <a:r>
              <a:rPr lang="en-US" sz="3600" dirty="0" err="1" smtClean="0"/>
              <a:t>IEmS</a:t>
            </a:r>
            <a:r>
              <a:rPr lang="en-US" sz="3600" dirty="0" smtClean="0"/>
              <a:t> is interactivity - the possibility for a patient to view data organized according to her/his perception of the domain, to retrieve patient‐understandable information and, to state decisions.</a:t>
            </a:r>
            <a:r>
              <a:rPr lang="en-US" sz="3600" dirty="0" smtClean="0"/>
              <a:t> </a:t>
            </a:r>
            <a:r>
              <a:rPr lang="en-US" sz="3600" dirty="0" err="1" smtClean="0"/>
              <a:t>IEmS</a:t>
            </a:r>
            <a:r>
              <a:rPr lang="en-US" sz="3600" dirty="0" smtClean="0"/>
              <a:t> will put people in control over the use of their data. Control in this case means the possibility given to a patient to type texts, state decisions, upload and consult video</a:t>
            </a:r>
            <a:r>
              <a:rPr lang="en-US" sz="3600" dirty="0" smtClean="0"/>
              <a:t> </a:t>
            </a:r>
          </a:p>
          <a:p>
            <a:pPr algn="just"/>
            <a:r>
              <a:rPr lang="en-US" sz="3600" dirty="0" smtClean="0"/>
              <a:t>materials</a:t>
            </a:r>
            <a:r>
              <a:rPr lang="en-US" sz="3600" dirty="0" smtClean="0"/>
              <a:t>. </a:t>
            </a:r>
          </a:p>
          <a:p>
            <a:pPr algn="just"/>
            <a:endParaRPr lang="en-US" sz="3600" dirty="0" smtClean="0"/>
          </a:p>
        </p:txBody>
      </p:sp>
    </p:spTree>
  </p:cSld>
  <p:clrMapOvr>
    <a:masterClrMapping/>
  </p:clrMapOvr>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4E5B6F"/>
      </a:dk2>
      <a:lt2>
        <a:srgbClr val="D6ECFF"/>
      </a:lt2>
      <a:accent1>
        <a:srgbClr val="0066FF"/>
      </a:accent1>
      <a:accent2>
        <a:srgbClr val="339933"/>
      </a:accent2>
      <a:accent3>
        <a:srgbClr val="FFFF00"/>
      </a:accent3>
      <a:accent4>
        <a:srgbClr val="FF6600"/>
      </a:accent4>
      <a:accent5>
        <a:srgbClr val="FF0000"/>
      </a:accent5>
      <a:accent6>
        <a:srgbClr val="FFFFF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2265</TotalTime>
  <Words>1143</Words>
  <Application>Microsoft Macintosh PowerPoint</Application>
  <PresentationFormat>Personalizzato</PresentationFormat>
  <Paragraphs>102</Paragraphs>
  <Slides>1</Slides>
  <Notes>0</Notes>
  <HiddenSlides>0</HiddenSlides>
  <MMClips>0</MMClips>
  <ScaleCrop>false</ScaleCrop>
  <HeadingPairs>
    <vt:vector size="4" baseType="variant">
      <vt:variant>
        <vt:lpstr>Modello struttura</vt:lpstr>
      </vt:variant>
      <vt:variant>
        <vt:i4>1</vt:i4>
      </vt:variant>
      <vt:variant>
        <vt:lpstr>Titoli diapositive</vt:lpstr>
      </vt:variant>
      <vt:variant>
        <vt:i4>1</vt:i4>
      </vt:variant>
    </vt:vector>
  </HeadingPairs>
  <TitlesOfParts>
    <vt:vector size="2" baseType="lpstr">
      <vt:lpstr>Office Theme</vt:lpstr>
      <vt:lpstr>Diapositiva 1</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Clara</dc:creator>
  <cp:lastModifiedBy>Alessandra Gorini</cp:lastModifiedBy>
  <cp:revision>54</cp:revision>
  <cp:lastPrinted>2011-03-06T10:31:17Z</cp:lastPrinted>
  <dcterms:created xsi:type="dcterms:W3CDTF">2011-03-05T18:55:55Z</dcterms:created>
  <dcterms:modified xsi:type="dcterms:W3CDTF">2011-03-06T12:41:16Z</dcterms:modified>
</cp:coreProperties>
</file>