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56" r:id="rId3"/>
    <p:sldId id="259" r:id="rId4"/>
    <p:sldId id="273"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4" r:id="rId18"/>
    <p:sldId id="275"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B8BDE6"/>
    <a:srgbClr val="838BC9"/>
    <a:srgbClr val="142BD9"/>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FB3BAE-DBBC-77F1-9C33-FFC6D2B51BD3}" v="1293" dt="2023-09-03T22:54:14.877"/>
    <p1510:client id="{3B0BDF89-E4E3-636D-67CD-84C150F36AAA}" v="72" dt="2023-09-04T14:10:27.650"/>
    <p1510:client id="{4713F717-BA5D-669D-5EF1-CF245CDC6BC7}" v="6269" dt="2023-09-03T17:58:35.984"/>
    <p1510:client id="{48C1B377-2416-361F-F464-E5C43943EE06}" v="421" dt="2023-09-04T06:33:18.206"/>
    <p1510:client id="{494E3AD6-2841-2654-8291-F1BF56408C27}" v="1894" dt="2023-09-04T12:54:08.655"/>
    <p1510:client id="{831A1696-9FAD-381C-E212-4C40D974C18F}" v="172" dt="2023-09-04T15:33:19.647"/>
    <p1510:client id="{8334798C-6A7F-1E57-CFDE-1EA181CFA2D2}" v="464" dt="2023-08-31T13:52:29.053"/>
    <p1510:client id="{9B230E41-6B1B-05FA-1BA7-D9B38C954603}" v="427" dt="2023-09-05T06:52:23.330"/>
    <p1510:client id="{AC2E4161-FCE4-9116-BF21-13A810066118}" v="94" dt="2023-08-31T13:08:56.582"/>
    <p1510:client id="{BE072309-58F2-B30A-BD07-DC1DC9D39BB9}" v="74" dt="2023-09-04T17:07:54.825"/>
    <p1510:client id="{CA66B315-F13E-8669-173D-21E2B46B19DB}" v="19" dt="2023-09-05T08:51:29.087"/>
    <p1510:client id="{F1CD0FB7-0EC5-0C72-ACC0-2CD03B2DFCED}" v="55" dt="2023-09-05T21:59:02.6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ovanni Macetti" userId="S::giovanni.macetti@unimi.it::cb829a17-6b95-4238-a589-63b1cbf7e358" providerId="AD" clId="Web-{3B0BDF89-E4E3-636D-67CD-84C150F36AAA}"/>
    <pc:docChg chg="modSld">
      <pc:chgData name="Giovanni Macetti" userId="S::giovanni.macetti@unimi.it::cb829a17-6b95-4238-a589-63b1cbf7e358" providerId="AD" clId="Web-{3B0BDF89-E4E3-636D-67CD-84C150F36AAA}" dt="2023-09-04T14:10:27.650" v="57"/>
      <pc:docMkLst>
        <pc:docMk/>
      </pc:docMkLst>
      <pc:sldChg chg="addSp modSp addAnim modAnim">
        <pc:chgData name="Giovanni Macetti" userId="S::giovanni.macetti@unimi.it::cb829a17-6b95-4238-a589-63b1cbf7e358" providerId="AD" clId="Web-{3B0BDF89-E4E3-636D-67CD-84C150F36AAA}" dt="2023-09-04T13:29:52.610" v="34" actId="20577"/>
        <pc:sldMkLst>
          <pc:docMk/>
          <pc:sldMk cId="1777493562" sldId="260"/>
        </pc:sldMkLst>
        <pc:spChg chg="mod">
          <ac:chgData name="Giovanni Macetti" userId="S::giovanni.macetti@unimi.it::cb829a17-6b95-4238-a589-63b1cbf7e358" providerId="AD" clId="Web-{3B0BDF89-E4E3-636D-67CD-84C150F36AAA}" dt="2023-09-04T13:29:52.610" v="34" actId="20577"/>
          <ac:spMkLst>
            <pc:docMk/>
            <pc:sldMk cId="1777493562" sldId="260"/>
            <ac:spMk id="7" creationId="{11188E4F-4FC3-43C1-D30B-F2E763D52028}"/>
          </ac:spMkLst>
        </pc:spChg>
        <pc:spChg chg="mod">
          <ac:chgData name="Giovanni Macetti" userId="S::giovanni.macetti@unimi.it::cb829a17-6b95-4238-a589-63b1cbf7e358" providerId="AD" clId="Web-{3B0BDF89-E4E3-636D-67CD-84C150F36AAA}" dt="2023-09-04T13:24:00.270" v="17" actId="1076"/>
          <ac:spMkLst>
            <pc:docMk/>
            <pc:sldMk cId="1777493562" sldId="260"/>
            <ac:spMk id="21" creationId="{7274FC9F-C26A-5072-1BE3-F402C5E1D49C}"/>
          </ac:spMkLst>
        </pc:spChg>
        <pc:spChg chg="mod">
          <ac:chgData name="Giovanni Macetti" userId="S::giovanni.macetti@unimi.it::cb829a17-6b95-4238-a589-63b1cbf7e358" providerId="AD" clId="Web-{3B0BDF89-E4E3-636D-67CD-84C150F36AAA}" dt="2023-09-04T13:24:00.285" v="18" actId="1076"/>
          <ac:spMkLst>
            <pc:docMk/>
            <pc:sldMk cId="1777493562" sldId="260"/>
            <ac:spMk id="22" creationId="{25EFA074-A177-EF12-FBC7-71AA1A867992}"/>
          </ac:spMkLst>
        </pc:spChg>
        <pc:spChg chg="mod">
          <ac:chgData name="Giovanni Macetti" userId="S::giovanni.macetti@unimi.it::cb829a17-6b95-4238-a589-63b1cbf7e358" providerId="AD" clId="Web-{3B0BDF89-E4E3-636D-67CD-84C150F36AAA}" dt="2023-09-04T13:24:00.317" v="19" actId="1076"/>
          <ac:spMkLst>
            <pc:docMk/>
            <pc:sldMk cId="1777493562" sldId="260"/>
            <ac:spMk id="23" creationId="{0996BB91-D1D3-8900-941B-6349FE393254}"/>
          </ac:spMkLst>
        </pc:spChg>
        <pc:spChg chg="mod">
          <ac:chgData name="Giovanni Macetti" userId="S::giovanni.macetti@unimi.it::cb829a17-6b95-4238-a589-63b1cbf7e358" providerId="AD" clId="Web-{3B0BDF89-E4E3-636D-67CD-84C150F36AAA}" dt="2023-09-04T13:24:00.332" v="20" actId="1076"/>
          <ac:spMkLst>
            <pc:docMk/>
            <pc:sldMk cId="1777493562" sldId="260"/>
            <ac:spMk id="24" creationId="{C5E6E60F-7E70-AF3E-A420-8705B206304D}"/>
          </ac:spMkLst>
        </pc:spChg>
        <pc:spChg chg="mod">
          <ac:chgData name="Giovanni Macetti" userId="S::giovanni.macetti@unimi.it::cb829a17-6b95-4238-a589-63b1cbf7e358" providerId="AD" clId="Web-{3B0BDF89-E4E3-636D-67CD-84C150F36AAA}" dt="2023-09-04T13:24:00.348" v="21" actId="1076"/>
          <ac:spMkLst>
            <pc:docMk/>
            <pc:sldMk cId="1777493562" sldId="260"/>
            <ac:spMk id="25" creationId="{53BBE228-14CD-8C94-5F78-7053B8BE9F45}"/>
          </ac:spMkLst>
        </pc:spChg>
        <pc:spChg chg="mod">
          <ac:chgData name="Giovanni Macetti" userId="S::giovanni.macetti@unimi.it::cb829a17-6b95-4238-a589-63b1cbf7e358" providerId="AD" clId="Web-{3B0BDF89-E4E3-636D-67CD-84C150F36AAA}" dt="2023-09-04T13:23:42.722" v="15" actId="14100"/>
          <ac:spMkLst>
            <pc:docMk/>
            <pc:sldMk cId="1777493562" sldId="260"/>
            <ac:spMk id="27" creationId="{24057E01-9DEB-CD33-1B6F-68D1359AE6E7}"/>
          </ac:spMkLst>
        </pc:spChg>
        <pc:spChg chg="mod">
          <ac:chgData name="Giovanni Macetti" userId="S::giovanni.macetti@unimi.it::cb829a17-6b95-4238-a589-63b1cbf7e358" providerId="AD" clId="Web-{3B0BDF89-E4E3-636D-67CD-84C150F36AAA}" dt="2023-09-04T13:24:00.364" v="22" actId="1076"/>
          <ac:spMkLst>
            <pc:docMk/>
            <pc:sldMk cId="1777493562" sldId="260"/>
            <ac:spMk id="30" creationId="{B674C6B6-3F3F-DA7C-1FB5-3BA71FE0B170}"/>
          </ac:spMkLst>
        </pc:spChg>
        <pc:spChg chg="mod">
          <ac:chgData name="Giovanni Macetti" userId="S::giovanni.macetti@unimi.it::cb829a17-6b95-4238-a589-63b1cbf7e358" providerId="AD" clId="Web-{3B0BDF89-E4E3-636D-67CD-84C150F36AAA}" dt="2023-09-04T13:24:00.379" v="23" actId="1076"/>
          <ac:spMkLst>
            <pc:docMk/>
            <pc:sldMk cId="1777493562" sldId="260"/>
            <ac:spMk id="31" creationId="{82A636D5-29DF-40E4-06AA-228FEBD608E3}"/>
          </ac:spMkLst>
        </pc:spChg>
        <pc:spChg chg="mod">
          <ac:chgData name="Giovanni Macetti" userId="S::giovanni.macetti@unimi.it::cb829a17-6b95-4238-a589-63b1cbf7e358" providerId="AD" clId="Web-{3B0BDF89-E4E3-636D-67CD-84C150F36AAA}" dt="2023-09-04T13:24:00.395" v="24" actId="1076"/>
          <ac:spMkLst>
            <pc:docMk/>
            <pc:sldMk cId="1777493562" sldId="260"/>
            <ac:spMk id="32" creationId="{F1DE6611-A516-5E6A-0E05-900AA81CE82D}"/>
          </ac:spMkLst>
        </pc:spChg>
        <pc:spChg chg="mod">
          <ac:chgData name="Giovanni Macetti" userId="S::giovanni.macetti@unimi.it::cb829a17-6b95-4238-a589-63b1cbf7e358" providerId="AD" clId="Web-{3B0BDF89-E4E3-636D-67CD-84C150F36AAA}" dt="2023-09-04T13:24:00.410" v="25" actId="1076"/>
          <ac:spMkLst>
            <pc:docMk/>
            <pc:sldMk cId="1777493562" sldId="260"/>
            <ac:spMk id="33" creationId="{F50D901C-7606-4FC8-2A7E-DB900052714F}"/>
          </ac:spMkLst>
        </pc:spChg>
        <pc:spChg chg="mod">
          <ac:chgData name="Giovanni Macetti" userId="S::giovanni.macetti@unimi.it::cb829a17-6b95-4238-a589-63b1cbf7e358" providerId="AD" clId="Web-{3B0BDF89-E4E3-636D-67CD-84C150F36AAA}" dt="2023-09-04T13:24:00.426" v="26" actId="1076"/>
          <ac:spMkLst>
            <pc:docMk/>
            <pc:sldMk cId="1777493562" sldId="260"/>
            <ac:spMk id="34" creationId="{7506A8BB-1DD4-4F31-9DD3-69B1B05FEBAE}"/>
          </ac:spMkLst>
        </pc:spChg>
        <pc:picChg chg="add mod">
          <ac:chgData name="Giovanni Macetti" userId="S::giovanni.macetti@unimi.it::cb829a17-6b95-4238-a589-63b1cbf7e358" providerId="AD" clId="Web-{3B0BDF89-E4E3-636D-67CD-84C150F36AAA}" dt="2023-09-04T13:24:06.989" v="28" actId="1076"/>
          <ac:picMkLst>
            <pc:docMk/>
            <pc:sldMk cId="1777493562" sldId="260"/>
            <ac:picMk id="2" creationId="{B1C493F2-08EA-2E20-0D35-92E6ABEC601D}"/>
          </ac:picMkLst>
        </pc:picChg>
      </pc:sldChg>
      <pc:sldChg chg="modSp delAnim modAnim">
        <pc:chgData name="Giovanni Macetti" userId="S::giovanni.macetti@unimi.it::cb829a17-6b95-4238-a589-63b1cbf7e358" providerId="AD" clId="Web-{3B0BDF89-E4E3-636D-67CD-84C150F36AAA}" dt="2023-09-04T13:02:33.601" v="14"/>
        <pc:sldMkLst>
          <pc:docMk/>
          <pc:sldMk cId="3251575245" sldId="262"/>
        </pc:sldMkLst>
        <pc:spChg chg="mod">
          <ac:chgData name="Giovanni Macetti" userId="S::giovanni.macetti@unimi.it::cb829a17-6b95-4238-a589-63b1cbf7e358" providerId="AD" clId="Web-{3B0BDF89-E4E3-636D-67CD-84C150F36AAA}" dt="2023-09-04T13:01:13.068" v="6" actId="1076"/>
          <ac:spMkLst>
            <pc:docMk/>
            <pc:sldMk cId="3251575245" sldId="262"/>
            <ac:spMk id="3" creationId="{02551497-3A84-1B62-B8DD-B5F3B26BB26D}"/>
          </ac:spMkLst>
        </pc:spChg>
        <pc:spChg chg="mod">
          <ac:chgData name="Giovanni Macetti" userId="S::giovanni.macetti@unimi.it::cb829a17-6b95-4238-a589-63b1cbf7e358" providerId="AD" clId="Web-{3B0BDF89-E4E3-636D-67CD-84C150F36AAA}" dt="2023-09-04T13:01:13.084" v="7" actId="1076"/>
          <ac:spMkLst>
            <pc:docMk/>
            <pc:sldMk cId="3251575245" sldId="262"/>
            <ac:spMk id="6" creationId="{B744D7F5-C20F-BB25-C414-984BFF79C498}"/>
          </ac:spMkLst>
        </pc:spChg>
        <pc:spChg chg="mod">
          <ac:chgData name="Giovanni Macetti" userId="S::giovanni.macetti@unimi.it::cb829a17-6b95-4238-a589-63b1cbf7e358" providerId="AD" clId="Web-{3B0BDF89-E4E3-636D-67CD-84C150F36AAA}" dt="2023-09-04T13:01:19.178" v="10" actId="1076"/>
          <ac:spMkLst>
            <pc:docMk/>
            <pc:sldMk cId="3251575245" sldId="262"/>
            <ac:spMk id="10" creationId="{739092CB-65C8-C4B4-658A-04C7B6FBB0E6}"/>
          </ac:spMkLst>
        </pc:spChg>
        <pc:spChg chg="mod">
          <ac:chgData name="Giovanni Macetti" userId="S::giovanni.macetti@unimi.it::cb829a17-6b95-4238-a589-63b1cbf7e358" providerId="AD" clId="Web-{3B0BDF89-E4E3-636D-67CD-84C150F36AAA}" dt="2023-09-04T13:01:19.193" v="11" actId="1076"/>
          <ac:spMkLst>
            <pc:docMk/>
            <pc:sldMk cId="3251575245" sldId="262"/>
            <ac:spMk id="11" creationId="{1BA9EB60-C2C2-6A0A-477A-530FAF79ACCF}"/>
          </ac:spMkLst>
        </pc:spChg>
        <pc:picChg chg="mod">
          <ac:chgData name="Giovanni Macetti" userId="S::giovanni.macetti@unimi.it::cb829a17-6b95-4238-a589-63b1cbf7e358" providerId="AD" clId="Web-{3B0BDF89-E4E3-636D-67CD-84C150F36AAA}" dt="2023-09-04T13:01:19.162" v="9" actId="1076"/>
          <ac:picMkLst>
            <pc:docMk/>
            <pc:sldMk cId="3251575245" sldId="262"/>
            <ac:picMk id="4" creationId="{A76E0E7C-50AD-7E0F-3ADE-A4682ED78630}"/>
          </ac:picMkLst>
        </pc:picChg>
        <pc:picChg chg="mod">
          <ac:chgData name="Giovanni Macetti" userId="S::giovanni.macetti@unimi.it::cb829a17-6b95-4238-a589-63b1cbf7e358" providerId="AD" clId="Web-{3B0BDF89-E4E3-636D-67CD-84C150F36AAA}" dt="2023-09-04T13:01:19.147" v="8" actId="1076"/>
          <ac:picMkLst>
            <pc:docMk/>
            <pc:sldMk cId="3251575245" sldId="262"/>
            <ac:picMk id="19" creationId="{E0727A3D-3784-F391-7237-EA49FC3178BA}"/>
          </ac:picMkLst>
        </pc:picChg>
      </pc:sldChg>
      <pc:sldChg chg="delAnim">
        <pc:chgData name="Giovanni Macetti" userId="S::giovanni.macetti@unimi.it::cb829a17-6b95-4238-a589-63b1cbf7e358" providerId="AD" clId="Web-{3B0BDF89-E4E3-636D-67CD-84C150F36AAA}" dt="2023-09-04T14:07:12.596" v="50"/>
        <pc:sldMkLst>
          <pc:docMk/>
          <pc:sldMk cId="3656633364" sldId="263"/>
        </pc:sldMkLst>
      </pc:sldChg>
      <pc:sldChg chg="modSp">
        <pc:chgData name="Giovanni Macetti" userId="S::giovanni.macetti@unimi.it::cb829a17-6b95-4238-a589-63b1cbf7e358" providerId="AD" clId="Web-{3B0BDF89-E4E3-636D-67CD-84C150F36AAA}" dt="2023-09-04T14:07:05.815" v="49" actId="20577"/>
        <pc:sldMkLst>
          <pc:docMk/>
          <pc:sldMk cId="875312936" sldId="264"/>
        </pc:sldMkLst>
        <pc:spChg chg="mod">
          <ac:chgData name="Giovanni Macetti" userId="S::giovanni.macetti@unimi.it::cb829a17-6b95-4238-a589-63b1cbf7e358" providerId="AD" clId="Web-{3B0BDF89-E4E3-636D-67CD-84C150F36AAA}" dt="2023-09-04T13:54:59.836" v="38" actId="20577"/>
          <ac:spMkLst>
            <pc:docMk/>
            <pc:sldMk cId="875312936" sldId="264"/>
            <ac:spMk id="9" creationId="{E997BE14-6E51-6F33-7F3E-619A181F5D5B}"/>
          </ac:spMkLst>
        </pc:spChg>
        <pc:spChg chg="mod">
          <ac:chgData name="Giovanni Macetti" userId="S::giovanni.macetti@unimi.it::cb829a17-6b95-4238-a589-63b1cbf7e358" providerId="AD" clId="Web-{3B0BDF89-E4E3-636D-67CD-84C150F36AAA}" dt="2023-09-04T13:55:16.368" v="45" actId="20577"/>
          <ac:spMkLst>
            <pc:docMk/>
            <pc:sldMk cId="875312936" sldId="264"/>
            <ac:spMk id="12" creationId="{8DF742A4-0C06-B50A-A11F-857000FB8AD4}"/>
          </ac:spMkLst>
        </pc:spChg>
        <pc:spChg chg="mod">
          <ac:chgData name="Giovanni Macetti" userId="S::giovanni.macetti@unimi.it::cb829a17-6b95-4238-a589-63b1cbf7e358" providerId="AD" clId="Web-{3B0BDF89-E4E3-636D-67CD-84C150F36AAA}" dt="2023-09-04T14:07:05.815" v="49" actId="20577"/>
          <ac:spMkLst>
            <pc:docMk/>
            <pc:sldMk cId="875312936" sldId="264"/>
            <ac:spMk id="23" creationId="{3EE21F1E-6ADA-63EA-B19A-B1E10C0E0B9D}"/>
          </ac:spMkLst>
        </pc:spChg>
      </pc:sldChg>
      <pc:sldChg chg="modSp">
        <pc:chgData name="Giovanni Macetti" userId="S::giovanni.macetti@unimi.it::cb829a17-6b95-4238-a589-63b1cbf7e358" providerId="AD" clId="Web-{3B0BDF89-E4E3-636D-67CD-84C150F36AAA}" dt="2023-09-04T13:43:25.561" v="35" actId="20577"/>
        <pc:sldMkLst>
          <pc:docMk/>
          <pc:sldMk cId="2492990991" sldId="270"/>
        </pc:sldMkLst>
        <pc:spChg chg="mod">
          <ac:chgData name="Giovanni Macetti" userId="S::giovanni.macetti@unimi.it::cb829a17-6b95-4238-a589-63b1cbf7e358" providerId="AD" clId="Web-{3B0BDF89-E4E3-636D-67CD-84C150F36AAA}" dt="2023-09-04T13:43:25.561" v="35" actId="20577"/>
          <ac:spMkLst>
            <pc:docMk/>
            <pc:sldMk cId="2492990991" sldId="270"/>
            <ac:spMk id="19" creationId="{B54DE2E3-D665-891C-7A83-5B0D69924239}"/>
          </ac:spMkLst>
        </pc:spChg>
      </pc:sldChg>
      <pc:sldChg chg="delAnim modAnim">
        <pc:chgData name="Giovanni Macetti" userId="S::giovanni.macetti@unimi.it::cb829a17-6b95-4238-a589-63b1cbf7e358" providerId="AD" clId="Web-{3B0BDF89-E4E3-636D-67CD-84C150F36AAA}" dt="2023-09-04T14:10:27.650" v="57"/>
        <pc:sldMkLst>
          <pc:docMk/>
          <pc:sldMk cId="2534216091" sldId="273"/>
        </pc:sldMkLst>
      </pc:sldChg>
    </pc:docChg>
  </pc:docChgLst>
  <pc:docChgLst>
    <pc:chgData name="Giovanni Macetti" userId="S::giovanni.macetti@unimi.it::cb829a17-6b95-4238-a589-63b1cbf7e358" providerId="AD" clId="Web-{8334798C-6A7F-1E57-CFDE-1EA181CFA2D2}"/>
    <pc:docChg chg="addSld delSld modSld">
      <pc:chgData name="Giovanni Macetti" userId="S::giovanni.macetti@unimi.it::cb829a17-6b95-4238-a589-63b1cbf7e358" providerId="AD" clId="Web-{8334798C-6A7F-1E57-CFDE-1EA181CFA2D2}" dt="2023-08-31T13:52:29.053" v="378" actId="1076"/>
      <pc:docMkLst>
        <pc:docMk/>
      </pc:docMkLst>
      <pc:sldChg chg="addSp delSp modSp add del">
        <pc:chgData name="Giovanni Macetti" userId="S::giovanni.macetti@unimi.it::cb829a17-6b95-4238-a589-63b1cbf7e358" providerId="AD" clId="Web-{8334798C-6A7F-1E57-CFDE-1EA181CFA2D2}" dt="2023-08-31T13:20:00.282" v="49" actId="14100"/>
        <pc:sldMkLst>
          <pc:docMk/>
          <pc:sldMk cId="3962583941" sldId="256"/>
        </pc:sldMkLst>
        <pc:spChg chg="add mod">
          <ac:chgData name="Giovanni Macetti" userId="S::giovanni.macetti@unimi.it::cb829a17-6b95-4238-a589-63b1cbf7e358" providerId="AD" clId="Web-{8334798C-6A7F-1E57-CFDE-1EA181CFA2D2}" dt="2023-08-31T13:18:21.748" v="28" actId="20577"/>
          <ac:spMkLst>
            <pc:docMk/>
            <pc:sldMk cId="3962583941" sldId="256"/>
            <ac:spMk id="3" creationId="{5AE8113F-91AD-E912-A700-2BC80D850AFB}"/>
          </ac:spMkLst>
        </pc:spChg>
        <pc:spChg chg="mod">
          <ac:chgData name="Giovanni Macetti" userId="S::giovanni.macetti@unimi.it::cb829a17-6b95-4238-a589-63b1cbf7e358" providerId="AD" clId="Web-{8334798C-6A7F-1E57-CFDE-1EA181CFA2D2}" dt="2023-08-31T13:20:00.282" v="49" actId="14100"/>
          <ac:spMkLst>
            <pc:docMk/>
            <pc:sldMk cId="3962583941" sldId="256"/>
            <ac:spMk id="4" creationId="{C5B9C10E-0C7C-8004-93C0-181D27E80591}"/>
          </ac:spMkLst>
        </pc:spChg>
        <pc:picChg chg="add del mod">
          <ac:chgData name="Giovanni Macetti" userId="S::giovanni.macetti@unimi.it::cb829a17-6b95-4238-a589-63b1cbf7e358" providerId="AD" clId="Web-{8334798C-6A7F-1E57-CFDE-1EA181CFA2D2}" dt="2023-08-31T13:17:38.949" v="21"/>
          <ac:picMkLst>
            <pc:docMk/>
            <pc:sldMk cId="3962583941" sldId="256"/>
            <ac:picMk id="2" creationId="{AFB49DA3-D094-6FB3-79D9-22A370A35595}"/>
          </ac:picMkLst>
        </pc:picChg>
      </pc:sldChg>
      <pc:sldChg chg="addSp delSp modSp">
        <pc:chgData name="Giovanni Macetti" userId="S::giovanni.macetti@unimi.it::cb829a17-6b95-4238-a589-63b1cbf7e358" providerId="AD" clId="Web-{8334798C-6A7F-1E57-CFDE-1EA181CFA2D2}" dt="2023-08-31T13:17:25.308" v="19" actId="1076"/>
        <pc:sldMkLst>
          <pc:docMk/>
          <pc:sldMk cId="4288272738" sldId="257"/>
        </pc:sldMkLst>
        <pc:spChg chg="mod">
          <ac:chgData name="Giovanni Macetti" userId="S::giovanni.macetti@unimi.it::cb829a17-6b95-4238-a589-63b1cbf7e358" providerId="AD" clId="Web-{8334798C-6A7F-1E57-CFDE-1EA181CFA2D2}" dt="2023-08-31T13:16:16.212" v="11" actId="1076"/>
          <ac:spMkLst>
            <pc:docMk/>
            <pc:sldMk cId="4288272738" sldId="257"/>
            <ac:spMk id="7" creationId="{A6E2C251-0306-8B81-E277-A622AB20F0AE}"/>
          </ac:spMkLst>
        </pc:spChg>
        <pc:spChg chg="mod">
          <ac:chgData name="Giovanni Macetti" userId="S::giovanni.macetti@unimi.it::cb829a17-6b95-4238-a589-63b1cbf7e358" providerId="AD" clId="Web-{8334798C-6A7F-1E57-CFDE-1EA181CFA2D2}" dt="2023-08-31T13:16:16.212" v="12" actId="1076"/>
          <ac:spMkLst>
            <pc:docMk/>
            <pc:sldMk cId="4288272738" sldId="257"/>
            <ac:spMk id="8" creationId="{023EE134-6DD5-F786-0D69-0FA6AA31639B}"/>
          </ac:spMkLst>
        </pc:spChg>
        <pc:spChg chg="mod">
          <ac:chgData name="Giovanni Macetti" userId="S::giovanni.macetti@unimi.it::cb829a17-6b95-4238-a589-63b1cbf7e358" providerId="AD" clId="Web-{8334798C-6A7F-1E57-CFDE-1EA181CFA2D2}" dt="2023-08-31T13:16:16.212" v="13" actId="1076"/>
          <ac:spMkLst>
            <pc:docMk/>
            <pc:sldMk cId="4288272738" sldId="257"/>
            <ac:spMk id="9" creationId="{5152420A-20C7-4894-7B88-CC9B93190A18}"/>
          </ac:spMkLst>
        </pc:spChg>
        <pc:spChg chg="mod">
          <ac:chgData name="Giovanni Macetti" userId="S::giovanni.macetti@unimi.it::cb829a17-6b95-4238-a589-63b1cbf7e358" providerId="AD" clId="Web-{8334798C-6A7F-1E57-CFDE-1EA181CFA2D2}" dt="2023-08-31T13:17:03.745" v="16" actId="1076"/>
          <ac:spMkLst>
            <pc:docMk/>
            <pc:sldMk cId="4288272738" sldId="257"/>
            <ac:spMk id="10" creationId="{02523C2A-3193-D8F1-1D1D-A4AB6003CD1C}"/>
          </ac:spMkLst>
        </pc:spChg>
        <pc:picChg chg="add mod">
          <ac:chgData name="Giovanni Macetti" userId="S::giovanni.macetti@unimi.it::cb829a17-6b95-4238-a589-63b1cbf7e358" providerId="AD" clId="Web-{8334798C-6A7F-1E57-CFDE-1EA181CFA2D2}" dt="2023-08-31T13:17:23.652" v="18" actId="1076"/>
          <ac:picMkLst>
            <pc:docMk/>
            <pc:sldMk cId="4288272738" sldId="257"/>
            <ac:picMk id="2" creationId="{E77BD61D-61B1-3E8F-C09F-4F31AE6AFDD6}"/>
          </ac:picMkLst>
        </pc:picChg>
        <pc:picChg chg="add mod">
          <ac:chgData name="Giovanni Macetti" userId="S::giovanni.macetti@unimi.it::cb829a17-6b95-4238-a589-63b1cbf7e358" providerId="AD" clId="Web-{8334798C-6A7F-1E57-CFDE-1EA181CFA2D2}" dt="2023-08-31T13:17:25.308" v="19" actId="1076"/>
          <ac:picMkLst>
            <pc:docMk/>
            <pc:sldMk cId="4288272738" sldId="257"/>
            <ac:picMk id="3" creationId="{A577399C-8DD9-96AD-D3A7-0B33988AF992}"/>
          </ac:picMkLst>
        </pc:picChg>
        <pc:picChg chg="add mod">
          <ac:chgData name="Giovanni Macetti" userId="S::giovanni.macetti@unimi.it::cb829a17-6b95-4238-a589-63b1cbf7e358" providerId="AD" clId="Web-{8334798C-6A7F-1E57-CFDE-1EA181CFA2D2}" dt="2023-08-31T13:17:05.558" v="17" actId="1076"/>
          <ac:picMkLst>
            <pc:docMk/>
            <pc:sldMk cId="4288272738" sldId="257"/>
            <ac:picMk id="4" creationId="{B5C9B9DE-8E85-8BE6-226B-0BBFE3CED120}"/>
          </ac:picMkLst>
        </pc:picChg>
        <pc:picChg chg="del">
          <ac:chgData name="Giovanni Macetti" userId="S::giovanni.macetti@unimi.it::cb829a17-6b95-4238-a589-63b1cbf7e358" providerId="AD" clId="Web-{8334798C-6A7F-1E57-CFDE-1EA181CFA2D2}" dt="2023-08-31T13:14:57.350" v="4"/>
          <ac:picMkLst>
            <pc:docMk/>
            <pc:sldMk cId="4288272738" sldId="257"/>
            <ac:picMk id="6" creationId="{59E44A1C-2819-AEE8-A008-52E94B125673}"/>
          </ac:picMkLst>
        </pc:picChg>
      </pc:sldChg>
      <pc:sldChg chg="add del replId">
        <pc:chgData name="Giovanni Macetti" userId="S::giovanni.macetti@unimi.it::cb829a17-6b95-4238-a589-63b1cbf7e358" providerId="AD" clId="Web-{8334798C-6A7F-1E57-CFDE-1EA181CFA2D2}" dt="2023-08-31T13:19:18.031" v="34"/>
        <pc:sldMkLst>
          <pc:docMk/>
          <pc:sldMk cId="1959263456" sldId="258"/>
        </pc:sldMkLst>
      </pc:sldChg>
      <pc:sldChg chg="addSp delSp modSp add replId">
        <pc:chgData name="Giovanni Macetti" userId="S::giovanni.macetti@unimi.it::cb829a17-6b95-4238-a589-63b1cbf7e358" providerId="AD" clId="Web-{8334798C-6A7F-1E57-CFDE-1EA181CFA2D2}" dt="2023-08-31T13:35:35.237" v="166" actId="1076"/>
        <pc:sldMkLst>
          <pc:docMk/>
          <pc:sldMk cId="1840161486" sldId="259"/>
        </pc:sldMkLst>
        <pc:spChg chg="add del">
          <ac:chgData name="Giovanni Macetti" userId="S::giovanni.macetti@unimi.it::cb829a17-6b95-4238-a589-63b1cbf7e358" providerId="AD" clId="Web-{8334798C-6A7F-1E57-CFDE-1EA181CFA2D2}" dt="2023-08-31T13:20:07.158" v="52"/>
          <ac:spMkLst>
            <pc:docMk/>
            <pc:sldMk cId="1840161486" sldId="259"/>
            <ac:spMk id="2" creationId="{5AE8113F-91AD-E912-A700-2BC80D850AFB}"/>
          </ac:spMkLst>
        </pc:spChg>
        <pc:spChg chg="del">
          <ac:chgData name="Giovanni Macetti" userId="S::giovanni.macetti@unimi.it::cb829a17-6b95-4238-a589-63b1cbf7e358" providerId="AD" clId="Web-{8334798C-6A7F-1E57-CFDE-1EA181CFA2D2}" dt="2023-08-31T13:20:25.346" v="63"/>
          <ac:spMkLst>
            <pc:docMk/>
            <pc:sldMk cId="1840161486" sldId="259"/>
            <ac:spMk id="3" creationId="{5AE8113F-91AD-E912-A700-2BC80D850AFB}"/>
          </ac:spMkLst>
        </pc:spChg>
        <pc:spChg chg="del mod">
          <ac:chgData name="Giovanni Macetti" userId="S::giovanni.macetti@unimi.it::cb829a17-6b95-4238-a589-63b1cbf7e358" providerId="AD" clId="Web-{8334798C-6A7F-1E57-CFDE-1EA181CFA2D2}" dt="2023-08-31T13:20:05.080" v="50"/>
          <ac:spMkLst>
            <pc:docMk/>
            <pc:sldMk cId="1840161486" sldId="259"/>
            <ac:spMk id="4" creationId="{C5B9C10E-0C7C-8004-93C0-181D27E80591}"/>
          </ac:spMkLst>
        </pc:spChg>
        <pc:spChg chg="add mod">
          <ac:chgData name="Giovanni Macetti" userId="S::giovanni.macetti@unimi.it::cb829a17-6b95-4238-a589-63b1cbf7e358" providerId="AD" clId="Web-{8334798C-6A7F-1E57-CFDE-1EA181CFA2D2}" dt="2023-08-31T13:20:21.408" v="62" actId="20577"/>
          <ac:spMkLst>
            <pc:docMk/>
            <pc:sldMk cId="1840161486" sldId="259"/>
            <ac:spMk id="7" creationId="{11188E4F-4FC3-43C1-D30B-F2E763D52028}"/>
          </ac:spMkLst>
        </pc:spChg>
        <pc:spChg chg="add mod">
          <ac:chgData name="Giovanni Macetti" userId="S::giovanni.macetti@unimi.it::cb829a17-6b95-4238-a589-63b1cbf7e358" providerId="AD" clId="Web-{8334798C-6A7F-1E57-CFDE-1EA181CFA2D2}" dt="2023-08-31T13:23:33.680" v="137" actId="1076"/>
          <ac:spMkLst>
            <pc:docMk/>
            <pc:sldMk cId="1840161486" sldId="259"/>
            <ac:spMk id="10" creationId="{30EC0D8C-46CB-3DE2-8AC8-4665B75AD39A}"/>
          </ac:spMkLst>
        </pc:spChg>
        <pc:spChg chg="add mod">
          <ac:chgData name="Giovanni Macetti" userId="S::giovanni.macetti@unimi.it::cb829a17-6b95-4238-a589-63b1cbf7e358" providerId="AD" clId="Web-{8334798C-6A7F-1E57-CFDE-1EA181CFA2D2}" dt="2023-08-31T13:28:31.847" v="141" actId="20577"/>
          <ac:spMkLst>
            <pc:docMk/>
            <pc:sldMk cId="1840161486" sldId="259"/>
            <ac:spMk id="11" creationId="{6126E4FC-4AAD-4D54-23C8-EAE5D44274CF}"/>
          </ac:spMkLst>
        </pc:spChg>
        <pc:spChg chg="add mod">
          <ac:chgData name="Giovanni Macetti" userId="S::giovanni.macetti@unimi.it::cb829a17-6b95-4238-a589-63b1cbf7e358" providerId="AD" clId="Web-{8334798C-6A7F-1E57-CFDE-1EA181CFA2D2}" dt="2023-08-31T13:23:28.790" v="136" actId="1076"/>
          <ac:spMkLst>
            <pc:docMk/>
            <pc:sldMk cId="1840161486" sldId="259"/>
            <ac:spMk id="12" creationId="{A608123A-6F6B-2D0D-E807-032DAEFCE0F7}"/>
          </ac:spMkLst>
        </pc:spChg>
        <pc:spChg chg="add mod">
          <ac:chgData name="Giovanni Macetti" userId="S::giovanni.macetti@unimi.it::cb829a17-6b95-4238-a589-63b1cbf7e358" providerId="AD" clId="Web-{8334798C-6A7F-1E57-CFDE-1EA181CFA2D2}" dt="2023-08-31T13:22:27.053" v="103" actId="1076"/>
          <ac:spMkLst>
            <pc:docMk/>
            <pc:sldMk cId="1840161486" sldId="259"/>
            <ac:spMk id="14" creationId="{859EDD9C-95D7-2A98-F189-8C663DAE35AE}"/>
          </ac:spMkLst>
        </pc:spChg>
        <pc:spChg chg="add mod">
          <ac:chgData name="Giovanni Macetti" userId="S::giovanni.macetti@unimi.it::cb829a17-6b95-4238-a589-63b1cbf7e358" providerId="AD" clId="Web-{8334798C-6A7F-1E57-CFDE-1EA181CFA2D2}" dt="2023-08-31T13:30:33.398" v="146" actId="20577"/>
          <ac:spMkLst>
            <pc:docMk/>
            <pc:sldMk cId="1840161486" sldId="259"/>
            <ac:spMk id="17" creationId="{4FD9270F-7D7C-0C7A-F003-C6DB18F6EAEC}"/>
          </ac:spMkLst>
        </pc:spChg>
        <pc:grpChg chg="add mod">
          <ac:chgData name="Giovanni Macetti" userId="S::giovanni.macetti@unimi.it::cb829a17-6b95-4238-a589-63b1cbf7e358" providerId="AD" clId="Web-{8334798C-6A7F-1E57-CFDE-1EA181CFA2D2}" dt="2023-08-31T13:22:37.147" v="106" actId="1076"/>
          <ac:grpSpMkLst>
            <pc:docMk/>
            <pc:sldMk cId="1840161486" sldId="259"/>
            <ac:grpSpMk id="16" creationId="{765B23B3-D2A9-9D32-624C-463AB0C139EB}"/>
          </ac:grpSpMkLst>
        </pc:grpChg>
        <pc:picChg chg="add mod">
          <ac:chgData name="Giovanni Macetti" userId="S::giovanni.macetti@unimi.it::cb829a17-6b95-4238-a589-63b1cbf7e358" providerId="AD" clId="Web-{8334798C-6A7F-1E57-CFDE-1EA181CFA2D2}" dt="2023-08-31T13:22:23.225" v="100" actId="14100"/>
          <ac:picMkLst>
            <pc:docMk/>
            <pc:sldMk cId="1840161486" sldId="259"/>
            <ac:picMk id="8" creationId="{AC4F9233-45E9-8F5D-B941-302F717A59FF}"/>
          </ac:picMkLst>
        </pc:picChg>
        <pc:picChg chg="add mod">
          <ac:chgData name="Giovanni Macetti" userId="S::giovanni.macetti@unimi.it::cb829a17-6b95-4238-a589-63b1cbf7e358" providerId="AD" clId="Web-{8334798C-6A7F-1E57-CFDE-1EA181CFA2D2}" dt="2023-08-31T13:22:28.944" v="104" actId="1076"/>
          <ac:picMkLst>
            <pc:docMk/>
            <pc:sldMk cId="1840161486" sldId="259"/>
            <ac:picMk id="15" creationId="{040A6202-85C4-9803-BF03-5367E1C804B8}"/>
          </ac:picMkLst>
        </pc:picChg>
        <pc:picChg chg="add mod">
          <ac:chgData name="Giovanni Macetti" userId="S::giovanni.macetti@unimi.it::cb829a17-6b95-4238-a589-63b1cbf7e358" providerId="AD" clId="Web-{8334798C-6A7F-1E57-CFDE-1EA181CFA2D2}" dt="2023-08-31T13:34:13.515" v="157" actId="1076"/>
          <ac:picMkLst>
            <pc:docMk/>
            <pc:sldMk cId="1840161486" sldId="259"/>
            <ac:picMk id="18" creationId="{055A0D44-4318-5B00-E490-6103FB6E99AD}"/>
          </ac:picMkLst>
        </pc:picChg>
        <pc:picChg chg="add del mod ord">
          <ac:chgData name="Giovanni Macetti" userId="S::giovanni.macetti@unimi.it::cb829a17-6b95-4238-a589-63b1cbf7e358" providerId="AD" clId="Web-{8334798C-6A7F-1E57-CFDE-1EA181CFA2D2}" dt="2023-08-31T13:34:30.359" v="159"/>
          <ac:picMkLst>
            <pc:docMk/>
            <pc:sldMk cId="1840161486" sldId="259"/>
            <ac:picMk id="19" creationId="{0B4ED110-1A32-0CE2-375F-952EDF058FC3}"/>
          </ac:picMkLst>
        </pc:picChg>
        <pc:picChg chg="add mod ord">
          <ac:chgData name="Giovanni Macetti" userId="S::giovanni.macetti@unimi.it::cb829a17-6b95-4238-a589-63b1cbf7e358" providerId="AD" clId="Web-{8334798C-6A7F-1E57-CFDE-1EA181CFA2D2}" dt="2023-08-31T13:35:35.237" v="166" actId="1076"/>
          <ac:picMkLst>
            <pc:docMk/>
            <pc:sldMk cId="1840161486" sldId="259"/>
            <ac:picMk id="20" creationId="{AE9A8FE2-8A53-BF10-D97B-345CD83FDD80}"/>
          </ac:picMkLst>
        </pc:picChg>
      </pc:sldChg>
      <pc:sldChg chg="addSp delSp modSp add replId">
        <pc:chgData name="Giovanni Macetti" userId="S::giovanni.macetti@unimi.it::cb829a17-6b95-4238-a589-63b1cbf7e358" providerId="AD" clId="Web-{8334798C-6A7F-1E57-CFDE-1EA181CFA2D2}" dt="2023-08-31T13:52:29.053" v="378" actId="1076"/>
        <pc:sldMkLst>
          <pc:docMk/>
          <pc:sldMk cId="1777493562" sldId="260"/>
        </pc:sldMkLst>
        <pc:spChg chg="add mod">
          <ac:chgData name="Giovanni Macetti" userId="S::giovanni.macetti@unimi.it::cb829a17-6b95-4238-a589-63b1cbf7e358" providerId="AD" clId="Web-{8334798C-6A7F-1E57-CFDE-1EA181CFA2D2}" dt="2023-08-31T13:52:19.818" v="377" actId="20577"/>
          <ac:spMkLst>
            <pc:docMk/>
            <pc:sldMk cId="1777493562" sldId="260"/>
            <ac:spMk id="3" creationId="{5C0FA9C4-DFBA-8A58-BC93-A41871B4F4EE}"/>
          </ac:spMkLst>
        </pc:spChg>
        <pc:spChg chg="add mod">
          <ac:chgData name="Giovanni Macetti" userId="S::giovanni.macetti@unimi.it::cb829a17-6b95-4238-a589-63b1cbf7e358" providerId="AD" clId="Web-{8334798C-6A7F-1E57-CFDE-1EA181CFA2D2}" dt="2023-08-31T13:40:46.232" v="325" actId="1076"/>
          <ac:spMkLst>
            <pc:docMk/>
            <pc:sldMk cId="1777493562" sldId="260"/>
            <ac:spMk id="4" creationId="{BF6D94B4-5C90-F629-A1AD-83D831484B66}"/>
          </ac:spMkLst>
        </pc:spChg>
        <pc:spChg chg="mod">
          <ac:chgData name="Giovanni Macetti" userId="S::giovanni.macetti@unimi.it::cb829a17-6b95-4238-a589-63b1cbf7e358" providerId="AD" clId="Web-{8334798C-6A7F-1E57-CFDE-1EA181CFA2D2}" dt="2023-08-31T13:43:47.629" v="365" actId="20577"/>
          <ac:spMkLst>
            <pc:docMk/>
            <pc:sldMk cId="1777493562" sldId="260"/>
            <ac:spMk id="7" creationId="{11188E4F-4FC3-43C1-D30B-F2E763D52028}"/>
          </ac:spMkLst>
        </pc:spChg>
        <pc:spChg chg="del">
          <ac:chgData name="Giovanni Macetti" userId="S::giovanni.macetti@unimi.it::cb829a17-6b95-4238-a589-63b1cbf7e358" providerId="AD" clId="Web-{8334798C-6A7F-1E57-CFDE-1EA181CFA2D2}" dt="2023-08-31T13:36:16.316" v="174"/>
          <ac:spMkLst>
            <pc:docMk/>
            <pc:sldMk cId="1777493562" sldId="260"/>
            <ac:spMk id="10" creationId="{30EC0D8C-46CB-3DE2-8AC8-4665B75AD39A}"/>
          </ac:spMkLst>
        </pc:spChg>
        <pc:spChg chg="del">
          <ac:chgData name="Giovanni Macetti" userId="S::giovanni.macetti@unimi.it::cb829a17-6b95-4238-a589-63b1cbf7e358" providerId="AD" clId="Web-{8334798C-6A7F-1E57-CFDE-1EA181CFA2D2}" dt="2023-08-31T13:36:16.316" v="173"/>
          <ac:spMkLst>
            <pc:docMk/>
            <pc:sldMk cId="1777493562" sldId="260"/>
            <ac:spMk id="11" creationId="{6126E4FC-4AAD-4D54-23C8-EAE5D44274CF}"/>
          </ac:spMkLst>
        </pc:spChg>
        <pc:spChg chg="del">
          <ac:chgData name="Giovanni Macetti" userId="S::giovanni.macetti@unimi.it::cb829a17-6b95-4238-a589-63b1cbf7e358" providerId="AD" clId="Web-{8334798C-6A7F-1E57-CFDE-1EA181CFA2D2}" dt="2023-08-31T13:36:16.316" v="172"/>
          <ac:spMkLst>
            <pc:docMk/>
            <pc:sldMk cId="1777493562" sldId="260"/>
            <ac:spMk id="12" creationId="{A608123A-6F6B-2D0D-E807-032DAEFCE0F7}"/>
          </ac:spMkLst>
        </pc:spChg>
        <pc:spChg chg="del">
          <ac:chgData name="Giovanni Macetti" userId="S::giovanni.macetti@unimi.it::cb829a17-6b95-4238-a589-63b1cbf7e358" providerId="AD" clId="Web-{8334798C-6A7F-1E57-CFDE-1EA181CFA2D2}" dt="2023-08-31T13:36:16.316" v="170"/>
          <ac:spMkLst>
            <pc:docMk/>
            <pc:sldMk cId="1777493562" sldId="260"/>
            <ac:spMk id="17" creationId="{4FD9270F-7D7C-0C7A-F003-C6DB18F6EAEC}"/>
          </ac:spMkLst>
        </pc:spChg>
        <pc:spChg chg="add mod">
          <ac:chgData name="Giovanni Macetti" userId="S::giovanni.macetti@unimi.it::cb829a17-6b95-4238-a589-63b1cbf7e358" providerId="AD" clId="Web-{8334798C-6A7F-1E57-CFDE-1EA181CFA2D2}" dt="2023-08-31T13:44:10.051" v="371" actId="1076"/>
          <ac:spMkLst>
            <pc:docMk/>
            <pc:sldMk cId="1777493562" sldId="260"/>
            <ac:spMk id="19" creationId="{53C5F5E9-94D5-50F6-655D-6E09305B47AD}"/>
          </ac:spMkLst>
        </pc:spChg>
        <pc:spChg chg="add mod">
          <ac:chgData name="Giovanni Macetti" userId="S::giovanni.macetti@unimi.it::cb829a17-6b95-4238-a589-63b1cbf7e358" providerId="AD" clId="Web-{8334798C-6A7F-1E57-CFDE-1EA181CFA2D2}" dt="2023-08-31T13:41:37.999" v="329" actId="20577"/>
          <ac:spMkLst>
            <pc:docMk/>
            <pc:sldMk cId="1777493562" sldId="260"/>
            <ac:spMk id="21" creationId="{7274FC9F-C26A-5072-1BE3-F402C5E1D49C}"/>
          </ac:spMkLst>
        </pc:spChg>
        <pc:spChg chg="add mod">
          <ac:chgData name="Giovanni Macetti" userId="S::giovanni.macetti@unimi.it::cb829a17-6b95-4238-a589-63b1cbf7e358" providerId="AD" clId="Web-{8334798C-6A7F-1E57-CFDE-1EA181CFA2D2}" dt="2023-08-31T13:40:27.215" v="309" actId="1076"/>
          <ac:spMkLst>
            <pc:docMk/>
            <pc:sldMk cId="1777493562" sldId="260"/>
            <ac:spMk id="22" creationId="{25EFA074-A177-EF12-FBC7-71AA1A867992}"/>
          </ac:spMkLst>
        </pc:spChg>
        <pc:spChg chg="add mod">
          <ac:chgData name="Giovanni Macetti" userId="S::giovanni.macetti@unimi.it::cb829a17-6b95-4238-a589-63b1cbf7e358" providerId="AD" clId="Web-{8334798C-6A7F-1E57-CFDE-1EA181CFA2D2}" dt="2023-08-31T13:40:27.231" v="310" actId="1076"/>
          <ac:spMkLst>
            <pc:docMk/>
            <pc:sldMk cId="1777493562" sldId="260"/>
            <ac:spMk id="23" creationId="{0996BB91-D1D3-8900-941B-6349FE393254}"/>
          </ac:spMkLst>
        </pc:spChg>
        <pc:spChg chg="add mod">
          <ac:chgData name="Giovanni Macetti" userId="S::giovanni.macetti@unimi.it::cb829a17-6b95-4238-a589-63b1cbf7e358" providerId="AD" clId="Web-{8334798C-6A7F-1E57-CFDE-1EA181CFA2D2}" dt="2023-08-31T13:40:27.247" v="311" actId="1076"/>
          <ac:spMkLst>
            <pc:docMk/>
            <pc:sldMk cId="1777493562" sldId="260"/>
            <ac:spMk id="24" creationId="{C5E6E60F-7E70-AF3E-A420-8705B206304D}"/>
          </ac:spMkLst>
        </pc:spChg>
        <pc:spChg chg="add mod">
          <ac:chgData name="Giovanni Macetti" userId="S::giovanni.macetti@unimi.it::cb829a17-6b95-4238-a589-63b1cbf7e358" providerId="AD" clId="Web-{8334798C-6A7F-1E57-CFDE-1EA181CFA2D2}" dt="2023-08-31T13:40:27.262" v="312" actId="1076"/>
          <ac:spMkLst>
            <pc:docMk/>
            <pc:sldMk cId="1777493562" sldId="260"/>
            <ac:spMk id="25" creationId="{53BBE228-14CD-8C94-5F78-7053B8BE9F45}"/>
          </ac:spMkLst>
        </pc:spChg>
        <pc:spChg chg="add del mod">
          <ac:chgData name="Giovanni Macetti" userId="S::giovanni.macetti@unimi.it::cb829a17-6b95-4238-a589-63b1cbf7e358" providerId="AD" clId="Web-{8334798C-6A7F-1E57-CFDE-1EA181CFA2D2}" dt="2023-08-31T13:38:13.429" v="261"/>
          <ac:spMkLst>
            <pc:docMk/>
            <pc:sldMk cId="1777493562" sldId="260"/>
            <ac:spMk id="26" creationId="{A9E6A450-0529-5D8D-47B4-54EBDBA493F5}"/>
          </ac:spMkLst>
        </pc:spChg>
        <pc:spChg chg="add mod">
          <ac:chgData name="Giovanni Macetti" userId="S::giovanni.macetti@unimi.it::cb829a17-6b95-4238-a589-63b1cbf7e358" providerId="AD" clId="Web-{8334798C-6A7F-1E57-CFDE-1EA181CFA2D2}" dt="2023-08-31T13:52:29.053" v="378" actId="1076"/>
          <ac:spMkLst>
            <pc:docMk/>
            <pc:sldMk cId="1777493562" sldId="260"/>
            <ac:spMk id="27" creationId="{24057E01-9DEB-CD33-1B6F-68D1359AE6E7}"/>
          </ac:spMkLst>
        </pc:spChg>
        <pc:spChg chg="add del mod">
          <ac:chgData name="Giovanni Macetti" userId="S::giovanni.macetti@unimi.it::cb829a17-6b95-4238-a589-63b1cbf7e358" providerId="AD" clId="Web-{8334798C-6A7F-1E57-CFDE-1EA181CFA2D2}" dt="2023-08-31T13:38:12.258" v="260"/>
          <ac:spMkLst>
            <pc:docMk/>
            <pc:sldMk cId="1777493562" sldId="260"/>
            <ac:spMk id="28" creationId="{28CA6E10-469E-32E1-2D90-5A23164933D3}"/>
          </ac:spMkLst>
        </pc:spChg>
        <pc:spChg chg="add del mod">
          <ac:chgData name="Giovanni Macetti" userId="S::giovanni.macetti@unimi.it::cb829a17-6b95-4238-a589-63b1cbf7e358" providerId="AD" clId="Web-{8334798C-6A7F-1E57-CFDE-1EA181CFA2D2}" dt="2023-08-31T13:39:34.167" v="290"/>
          <ac:spMkLst>
            <pc:docMk/>
            <pc:sldMk cId="1777493562" sldId="260"/>
            <ac:spMk id="29" creationId="{94B96926-0BF1-05D2-A0CF-BEDD23983CA3}"/>
          </ac:spMkLst>
        </pc:spChg>
        <pc:spChg chg="add mod">
          <ac:chgData name="Giovanni Macetti" userId="S::giovanni.macetti@unimi.it::cb829a17-6b95-4238-a589-63b1cbf7e358" providerId="AD" clId="Web-{8334798C-6A7F-1E57-CFDE-1EA181CFA2D2}" dt="2023-08-31T13:40:27.309" v="314" actId="1076"/>
          <ac:spMkLst>
            <pc:docMk/>
            <pc:sldMk cId="1777493562" sldId="260"/>
            <ac:spMk id="30" creationId="{B674C6B6-3F3F-DA7C-1FB5-3BA71FE0B170}"/>
          </ac:spMkLst>
        </pc:spChg>
        <pc:spChg chg="add mod">
          <ac:chgData name="Giovanni Macetti" userId="S::giovanni.macetti@unimi.it::cb829a17-6b95-4238-a589-63b1cbf7e358" providerId="AD" clId="Web-{8334798C-6A7F-1E57-CFDE-1EA181CFA2D2}" dt="2023-08-31T13:40:27.325" v="315" actId="1076"/>
          <ac:spMkLst>
            <pc:docMk/>
            <pc:sldMk cId="1777493562" sldId="260"/>
            <ac:spMk id="31" creationId="{82A636D5-29DF-40E4-06AA-228FEBD608E3}"/>
          </ac:spMkLst>
        </pc:spChg>
        <pc:spChg chg="add mod">
          <ac:chgData name="Giovanni Macetti" userId="S::giovanni.macetti@unimi.it::cb829a17-6b95-4238-a589-63b1cbf7e358" providerId="AD" clId="Web-{8334798C-6A7F-1E57-CFDE-1EA181CFA2D2}" dt="2023-08-31T13:40:27.340" v="316" actId="1076"/>
          <ac:spMkLst>
            <pc:docMk/>
            <pc:sldMk cId="1777493562" sldId="260"/>
            <ac:spMk id="32" creationId="{F1DE6611-A516-5E6A-0E05-900AA81CE82D}"/>
          </ac:spMkLst>
        </pc:spChg>
        <pc:spChg chg="add mod">
          <ac:chgData name="Giovanni Macetti" userId="S::giovanni.macetti@unimi.it::cb829a17-6b95-4238-a589-63b1cbf7e358" providerId="AD" clId="Web-{8334798C-6A7F-1E57-CFDE-1EA181CFA2D2}" dt="2023-08-31T13:40:27.372" v="317" actId="1076"/>
          <ac:spMkLst>
            <pc:docMk/>
            <pc:sldMk cId="1777493562" sldId="260"/>
            <ac:spMk id="33" creationId="{F50D901C-7606-4FC8-2A7E-DB900052714F}"/>
          </ac:spMkLst>
        </pc:spChg>
        <pc:spChg chg="add mod">
          <ac:chgData name="Giovanni Macetti" userId="S::giovanni.macetti@unimi.it::cb829a17-6b95-4238-a589-63b1cbf7e358" providerId="AD" clId="Web-{8334798C-6A7F-1E57-CFDE-1EA181CFA2D2}" dt="2023-08-31T13:40:27.387" v="318" actId="1076"/>
          <ac:spMkLst>
            <pc:docMk/>
            <pc:sldMk cId="1777493562" sldId="260"/>
            <ac:spMk id="34" creationId="{7506A8BB-1DD4-4F31-9DD3-69B1B05FEBAE}"/>
          </ac:spMkLst>
        </pc:spChg>
        <pc:grpChg chg="del">
          <ac:chgData name="Giovanni Macetti" userId="S::giovanni.macetti@unimi.it::cb829a17-6b95-4238-a589-63b1cbf7e358" providerId="AD" clId="Web-{8334798C-6A7F-1E57-CFDE-1EA181CFA2D2}" dt="2023-08-31T13:36:16.316" v="171"/>
          <ac:grpSpMkLst>
            <pc:docMk/>
            <pc:sldMk cId="1777493562" sldId="260"/>
            <ac:grpSpMk id="16" creationId="{765B23B3-D2A9-9D32-624C-463AB0C139EB}"/>
          </ac:grpSpMkLst>
        </pc:grpChg>
        <pc:picChg chg="add mod">
          <ac:chgData name="Giovanni Macetti" userId="S::giovanni.macetti@unimi.it::cb829a17-6b95-4238-a589-63b1cbf7e358" providerId="AD" clId="Web-{8334798C-6A7F-1E57-CFDE-1EA181CFA2D2}" dt="2023-08-31T13:41:19.733" v="328" actId="1076"/>
          <ac:picMkLst>
            <pc:docMk/>
            <pc:sldMk cId="1777493562" sldId="260"/>
            <ac:picMk id="2" creationId="{3D722405-9D0F-BDEC-DD2D-406DB3D77F13}"/>
          </ac:picMkLst>
        </pc:picChg>
        <pc:picChg chg="add mod">
          <ac:chgData name="Giovanni Macetti" userId="S::giovanni.macetti@unimi.it::cb829a17-6b95-4238-a589-63b1cbf7e358" providerId="AD" clId="Web-{8334798C-6A7F-1E57-CFDE-1EA181CFA2D2}" dt="2023-08-31T13:40:52.716" v="327" actId="1076"/>
          <ac:picMkLst>
            <pc:docMk/>
            <pc:sldMk cId="1777493562" sldId="260"/>
            <ac:picMk id="6" creationId="{92E4E37D-F233-CF6A-DBEE-3F189D27DF63}"/>
          </ac:picMkLst>
        </pc:picChg>
        <pc:picChg chg="del">
          <ac:chgData name="Giovanni Macetti" userId="S::giovanni.macetti@unimi.it::cb829a17-6b95-4238-a589-63b1cbf7e358" providerId="AD" clId="Web-{8334798C-6A7F-1E57-CFDE-1EA181CFA2D2}" dt="2023-08-31T13:36:16.316" v="168"/>
          <ac:picMkLst>
            <pc:docMk/>
            <pc:sldMk cId="1777493562" sldId="260"/>
            <ac:picMk id="18" creationId="{055A0D44-4318-5B00-E490-6103FB6E99AD}"/>
          </ac:picMkLst>
        </pc:picChg>
        <pc:picChg chg="del">
          <ac:chgData name="Giovanni Macetti" userId="S::giovanni.macetti@unimi.it::cb829a17-6b95-4238-a589-63b1cbf7e358" providerId="AD" clId="Web-{8334798C-6A7F-1E57-CFDE-1EA181CFA2D2}" dt="2023-08-31T13:36:16.316" v="169"/>
          <ac:picMkLst>
            <pc:docMk/>
            <pc:sldMk cId="1777493562" sldId="260"/>
            <ac:picMk id="20" creationId="{AE9A8FE2-8A53-BF10-D97B-345CD83FDD80}"/>
          </ac:picMkLst>
        </pc:picChg>
      </pc:sldChg>
    </pc:docChg>
  </pc:docChgLst>
  <pc:docChgLst>
    <pc:chgData name="Giovanni Macetti" userId="S::giovanni.macetti@unimi.it::cb829a17-6b95-4238-a589-63b1cbf7e358" providerId="AD" clId="Web-{30FB3BAE-DBBC-77F1-9C33-FFC6D2B51BD3}"/>
    <pc:docChg chg="modSld">
      <pc:chgData name="Giovanni Macetti" userId="S::giovanni.macetti@unimi.it::cb829a17-6b95-4238-a589-63b1cbf7e358" providerId="AD" clId="Web-{30FB3BAE-DBBC-77F1-9C33-FFC6D2B51BD3}" dt="2023-09-03T22:54:14.877" v="2619" actId="20577"/>
      <pc:docMkLst>
        <pc:docMk/>
      </pc:docMkLst>
      <pc:sldChg chg="modNotes">
        <pc:chgData name="Giovanni Macetti" userId="S::giovanni.macetti@unimi.it::cb829a17-6b95-4238-a589-63b1cbf7e358" providerId="AD" clId="Web-{30FB3BAE-DBBC-77F1-9C33-FFC6D2B51BD3}" dt="2023-09-03T22:31:13.699" v="764"/>
        <pc:sldMkLst>
          <pc:docMk/>
          <pc:sldMk cId="3962583941" sldId="256"/>
        </pc:sldMkLst>
      </pc:sldChg>
      <pc:sldChg chg="modNotes">
        <pc:chgData name="Giovanni Macetti" userId="S::giovanni.macetti@unimi.it::cb829a17-6b95-4238-a589-63b1cbf7e358" providerId="AD" clId="Web-{30FB3BAE-DBBC-77F1-9C33-FFC6D2B51BD3}" dt="2023-09-03T22:30:30.948" v="699"/>
        <pc:sldMkLst>
          <pc:docMk/>
          <pc:sldMk cId="4288272738" sldId="257"/>
        </pc:sldMkLst>
      </pc:sldChg>
      <pc:sldChg chg="modNotes">
        <pc:chgData name="Giovanni Macetti" userId="S::giovanni.macetti@unimi.it::cb829a17-6b95-4238-a589-63b1cbf7e358" providerId="AD" clId="Web-{30FB3BAE-DBBC-77F1-9C33-FFC6D2B51BD3}" dt="2023-09-03T22:36:40.709" v="1204"/>
        <pc:sldMkLst>
          <pc:docMk/>
          <pc:sldMk cId="1840161486" sldId="259"/>
        </pc:sldMkLst>
      </pc:sldChg>
      <pc:sldChg chg="addSp delSp modSp addAnim modNotes">
        <pc:chgData name="Giovanni Macetti" userId="S::giovanni.macetti@unimi.it::cb829a17-6b95-4238-a589-63b1cbf7e358" providerId="AD" clId="Web-{30FB3BAE-DBBC-77F1-9C33-FFC6D2B51BD3}" dt="2023-09-03T22:48:54.410" v="2586"/>
        <pc:sldMkLst>
          <pc:docMk/>
          <pc:sldMk cId="1777493562" sldId="260"/>
        </pc:sldMkLst>
        <pc:spChg chg="del">
          <ac:chgData name="Giovanni Macetti" userId="S::giovanni.macetti@unimi.it::cb829a17-6b95-4238-a589-63b1cbf7e358" providerId="AD" clId="Web-{30FB3BAE-DBBC-77F1-9C33-FFC6D2B51BD3}" dt="2023-09-03T21:26:26.590" v="182"/>
          <ac:spMkLst>
            <pc:docMk/>
            <pc:sldMk cId="1777493562" sldId="260"/>
            <ac:spMk id="3" creationId="{5C0FA9C4-DFBA-8A58-BC93-A41871B4F4EE}"/>
          </ac:spMkLst>
        </pc:spChg>
        <pc:spChg chg="del">
          <ac:chgData name="Giovanni Macetti" userId="S::giovanni.macetti@unimi.it::cb829a17-6b95-4238-a589-63b1cbf7e358" providerId="AD" clId="Web-{30FB3BAE-DBBC-77F1-9C33-FFC6D2B51BD3}" dt="2023-09-03T21:27:26.810" v="202"/>
          <ac:spMkLst>
            <pc:docMk/>
            <pc:sldMk cId="1777493562" sldId="260"/>
            <ac:spMk id="4" creationId="{BF6D94B4-5C90-F629-A1AD-83D831484B66}"/>
          </ac:spMkLst>
        </pc:spChg>
        <pc:spChg chg="mod">
          <ac:chgData name="Giovanni Macetti" userId="S::giovanni.macetti@unimi.it::cb829a17-6b95-4238-a589-63b1cbf7e358" providerId="AD" clId="Web-{30FB3BAE-DBBC-77F1-9C33-FFC6D2B51BD3}" dt="2023-09-03T21:36:48.576" v="406" actId="20577"/>
          <ac:spMkLst>
            <pc:docMk/>
            <pc:sldMk cId="1777493562" sldId="260"/>
            <ac:spMk id="19" creationId="{53C5F5E9-94D5-50F6-655D-6E09305B47AD}"/>
          </ac:spMkLst>
        </pc:spChg>
        <pc:spChg chg="mod">
          <ac:chgData name="Giovanni Macetti" userId="S::giovanni.macetti@unimi.it::cb829a17-6b95-4238-a589-63b1cbf7e358" providerId="AD" clId="Web-{30FB3BAE-DBBC-77F1-9C33-FFC6D2B51BD3}" dt="2023-09-03T22:18:18.784" v="411" actId="1076"/>
          <ac:spMkLst>
            <pc:docMk/>
            <pc:sldMk cId="1777493562" sldId="260"/>
            <ac:spMk id="21" creationId="{7274FC9F-C26A-5072-1BE3-F402C5E1D49C}"/>
          </ac:spMkLst>
        </pc:spChg>
        <pc:spChg chg="mod">
          <ac:chgData name="Giovanni Macetti" userId="S::giovanni.macetti@unimi.it::cb829a17-6b95-4238-a589-63b1cbf7e358" providerId="AD" clId="Web-{30FB3BAE-DBBC-77F1-9C33-FFC6D2B51BD3}" dt="2023-09-03T22:18:18.815" v="412" actId="1076"/>
          <ac:spMkLst>
            <pc:docMk/>
            <pc:sldMk cId="1777493562" sldId="260"/>
            <ac:spMk id="22" creationId="{25EFA074-A177-EF12-FBC7-71AA1A867992}"/>
          </ac:spMkLst>
        </pc:spChg>
        <pc:spChg chg="mod">
          <ac:chgData name="Giovanni Macetti" userId="S::giovanni.macetti@unimi.it::cb829a17-6b95-4238-a589-63b1cbf7e358" providerId="AD" clId="Web-{30FB3BAE-DBBC-77F1-9C33-FFC6D2B51BD3}" dt="2023-09-03T22:40:06.950" v="1610" actId="14100"/>
          <ac:spMkLst>
            <pc:docMk/>
            <pc:sldMk cId="1777493562" sldId="260"/>
            <ac:spMk id="23" creationId="{0996BB91-D1D3-8900-941B-6349FE393254}"/>
          </ac:spMkLst>
        </pc:spChg>
        <pc:spChg chg="mod">
          <ac:chgData name="Giovanni Macetti" userId="S::giovanni.macetti@unimi.it::cb829a17-6b95-4238-a589-63b1cbf7e358" providerId="AD" clId="Web-{30FB3BAE-DBBC-77F1-9C33-FFC6D2B51BD3}" dt="2023-09-03T22:18:18.846" v="414" actId="1076"/>
          <ac:spMkLst>
            <pc:docMk/>
            <pc:sldMk cId="1777493562" sldId="260"/>
            <ac:spMk id="24" creationId="{C5E6E60F-7E70-AF3E-A420-8705B206304D}"/>
          </ac:spMkLst>
        </pc:spChg>
        <pc:spChg chg="mod">
          <ac:chgData name="Giovanni Macetti" userId="S::giovanni.macetti@unimi.it::cb829a17-6b95-4238-a589-63b1cbf7e358" providerId="AD" clId="Web-{30FB3BAE-DBBC-77F1-9C33-FFC6D2B51BD3}" dt="2023-09-03T22:18:18.862" v="415" actId="1076"/>
          <ac:spMkLst>
            <pc:docMk/>
            <pc:sldMk cId="1777493562" sldId="260"/>
            <ac:spMk id="25" creationId="{53BBE228-14CD-8C94-5F78-7053B8BE9F45}"/>
          </ac:spMkLst>
        </pc:spChg>
        <pc:spChg chg="mod">
          <ac:chgData name="Giovanni Macetti" userId="S::giovanni.macetti@unimi.it::cb829a17-6b95-4238-a589-63b1cbf7e358" providerId="AD" clId="Web-{30FB3BAE-DBBC-77F1-9C33-FFC6D2B51BD3}" dt="2023-09-03T22:41:56.047" v="1782" actId="20577"/>
          <ac:spMkLst>
            <pc:docMk/>
            <pc:sldMk cId="1777493562" sldId="260"/>
            <ac:spMk id="27" creationId="{24057E01-9DEB-CD33-1B6F-68D1359AE6E7}"/>
          </ac:spMkLst>
        </pc:spChg>
        <pc:spChg chg="mod">
          <ac:chgData name="Giovanni Macetti" userId="S::giovanni.macetti@unimi.it::cb829a17-6b95-4238-a589-63b1cbf7e358" providerId="AD" clId="Web-{30FB3BAE-DBBC-77F1-9C33-FFC6D2B51BD3}" dt="2023-09-03T22:20:57.664" v="437" actId="20577"/>
          <ac:spMkLst>
            <pc:docMk/>
            <pc:sldMk cId="1777493562" sldId="260"/>
            <ac:spMk id="30" creationId="{B674C6B6-3F3F-DA7C-1FB5-3BA71FE0B170}"/>
          </ac:spMkLst>
        </pc:spChg>
        <pc:spChg chg="mod">
          <ac:chgData name="Giovanni Macetti" userId="S::giovanni.macetti@unimi.it::cb829a17-6b95-4238-a589-63b1cbf7e358" providerId="AD" clId="Web-{30FB3BAE-DBBC-77F1-9C33-FFC6D2B51BD3}" dt="2023-09-03T22:18:49.753" v="427" actId="1076"/>
          <ac:spMkLst>
            <pc:docMk/>
            <pc:sldMk cId="1777493562" sldId="260"/>
            <ac:spMk id="31" creationId="{82A636D5-29DF-40E4-06AA-228FEBD608E3}"/>
          </ac:spMkLst>
        </pc:spChg>
        <pc:spChg chg="mod">
          <ac:chgData name="Giovanni Macetti" userId="S::giovanni.macetti@unimi.it::cb829a17-6b95-4238-a589-63b1cbf7e358" providerId="AD" clId="Web-{30FB3BAE-DBBC-77F1-9C33-FFC6D2B51BD3}" dt="2023-09-03T22:18:18.909" v="418" actId="1076"/>
          <ac:spMkLst>
            <pc:docMk/>
            <pc:sldMk cId="1777493562" sldId="260"/>
            <ac:spMk id="32" creationId="{F1DE6611-A516-5E6A-0E05-900AA81CE82D}"/>
          </ac:spMkLst>
        </pc:spChg>
        <pc:spChg chg="mod">
          <ac:chgData name="Giovanni Macetti" userId="S::giovanni.macetti@unimi.it::cb829a17-6b95-4238-a589-63b1cbf7e358" providerId="AD" clId="Web-{30FB3BAE-DBBC-77F1-9C33-FFC6D2B51BD3}" dt="2023-09-03T22:18:18.924" v="419" actId="1076"/>
          <ac:spMkLst>
            <pc:docMk/>
            <pc:sldMk cId="1777493562" sldId="260"/>
            <ac:spMk id="33" creationId="{F50D901C-7606-4FC8-2A7E-DB900052714F}"/>
          </ac:spMkLst>
        </pc:spChg>
        <pc:spChg chg="mod">
          <ac:chgData name="Giovanni Macetti" userId="S::giovanni.macetti@unimi.it::cb829a17-6b95-4238-a589-63b1cbf7e358" providerId="AD" clId="Web-{30FB3BAE-DBBC-77F1-9C33-FFC6D2B51BD3}" dt="2023-09-03T22:18:49.769" v="428" actId="1076"/>
          <ac:spMkLst>
            <pc:docMk/>
            <pc:sldMk cId="1777493562" sldId="260"/>
            <ac:spMk id="34" creationId="{7506A8BB-1DD4-4F31-9DD3-69B1B05FEBAE}"/>
          </ac:spMkLst>
        </pc:spChg>
        <pc:picChg chg="del">
          <ac:chgData name="Giovanni Macetti" userId="S::giovanni.macetti@unimi.it::cb829a17-6b95-4238-a589-63b1cbf7e358" providerId="AD" clId="Web-{30FB3BAE-DBBC-77F1-9C33-FFC6D2B51BD3}" dt="2023-09-03T21:27:27.389" v="203"/>
          <ac:picMkLst>
            <pc:docMk/>
            <pc:sldMk cId="1777493562" sldId="260"/>
            <ac:picMk id="2" creationId="{3D722405-9D0F-BDEC-DD2D-406DB3D77F13}"/>
          </ac:picMkLst>
        </pc:picChg>
        <pc:picChg chg="add del mod">
          <ac:chgData name="Giovanni Macetti" userId="S::giovanni.macetti@unimi.it::cb829a17-6b95-4238-a589-63b1cbf7e358" providerId="AD" clId="Web-{30FB3BAE-DBBC-77F1-9C33-FFC6D2B51BD3}" dt="2023-09-03T22:18:59.550" v="431"/>
          <ac:picMkLst>
            <pc:docMk/>
            <pc:sldMk cId="1777493562" sldId="260"/>
            <ac:picMk id="2" creationId="{3FAED650-6157-34B9-0D99-3C94E85D0586}"/>
          </ac:picMkLst>
        </pc:picChg>
        <pc:picChg chg="add del mod">
          <ac:chgData name="Giovanni Macetti" userId="S::giovanni.macetti@unimi.it::cb829a17-6b95-4238-a589-63b1cbf7e358" providerId="AD" clId="Web-{30FB3BAE-DBBC-77F1-9C33-FFC6D2B51BD3}" dt="2023-09-03T22:27:38.176" v="438"/>
          <ac:picMkLst>
            <pc:docMk/>
            <pc:sldMk cId="1777493562" sldId="260"/>
            <ac:picMk id="3" creationId="{95C561DB-C14E-A60F-D4B2-96066DB77CF5}"/>
          </ac:picMkLst>
        </pc:picChg>
        <pc:picChg chg="del">
          <ac:chgData name="Giovanni Macetti" userId="S::giovanni.macetti@unimi.it::cb829a17-6b95-4238-a589-63b1cbf7e358" providerId="AD" clId="Web-{30FB3BAE-DBBC-77F1-9C33-FFC6D2B51BD3}" dt="2023-09-03T21:27:25.529" v="201"/>
          <ac:picMkLst>
            <pc:docMk/>
            <pc:sldMk cId="1777493562" sldId="260"/>
            <ac:picMk id="6" creationId="{92E4E37D-F233-CF6A-DBEE-3F189D27DF63}"/>
          </ac:picMkLst>
        </pc:picChg>
      </pc:sldChg>
      <pc:sldChg chg="modSp addAnim">
        <pc:chgData name="Giovanni Macetti" userId="S::giovanni.macetti@unimi.it::cb829a17-6b95-4238-a589-63b1cbf7e358" providerId="AD" clId="Web-{30FB3BAE-DBBC-77F1-9C33-FFC6D2B51BD3}" dt="2023-09-03T22:49:11.366" v="2588"/>
        <pc:sldMkLst>
          <pc:docMk/>
          <pc:sldMk cId="2966933903" sldId="261"/>
        </pc:sldMkLst>
        <pc:spChg chg="mod">
          <ac:chgData name="Giovanni Macetti" userId="S::giovanni.macetti@unimi.it::cb829a17-6b95-4238-a589-63b1cbf7e358" providerId="AD" clId="Web-{30FB3BAE-DBBC-77F1-9C33-FFC6D2B51BD3}" dt="2023-09-03T22:46:42.697" v="2556" actId="20577"/>
          <ac:spMkLst>
            <pc:docMk/>
            <pc:sldMk cId="2966933903" sldId="261"/>
            <ac:spMk id="15" creationId="{42971B5F-518E-5CBA-9BBC-E35E513F8984}"/>
          </ac:spMkLst>
        </pc:spChg>
        <pc:spChg chg="mod">
          <ac:chgData name="Giovanni Macetti" userId="S::giovanni.macetti@unimi.it::cb829a17-6b95-4238-a589-63b1cbf7e358" providerId="AD" clId="Web-{30FB3BAE-DBBC-77F1-9C33-FFC6D2B51BD3}" dt="2023-09-03T22:47:07.339" v="2559" actId="20577"/>
          <ac:spMkLst>
            <pc:docMk/>
            <pc:sldMk cId="2966933903" sldId="261"/>
            <ac:spMk id="16" creationId="{A6F64003-EDA2-3430-9EF6-A1C8EBD19BCE}"/>
          </ac:spMkLst>
        </pc:spChg>
      </pc:sldChg>
      <pc:sldChg chg="modSp addAnim delAnim">
        <pc:chgData name="Giovanni Macetti" userId="S::giovanni.macetti@unimi.it::cb829a17-6b95-4238-a589-63b1cbf7e358" providerId="AD" clId="Web-{30FB3BAE-DBBC-77F1-9C33-FFC6D2B51BD3}" dt="2023-09-03T22:50:02.570" v="2594"/>
        <pc:sldMkLst>
          <pc:docMk/>
          <pc:sldMk cId="3251575245" sldId="262"/>
        </pc:sldMkLst>
        <pc:spChg chg="mod">
          <ac:chgData name="Giovanni Macetti" userId="S::giovanni.macetti@unimi.it::cb829a17-6b95-4238-a589-63b1cbf7e358" providerId="AD" clId="Web-{30FB3BAE-DBBC-77F1-9C33-FFC6D2B51BD3}" dt="2023-09-03T22:47:45.996" v="2579" actId="20577"/>
          <ac:spMkLst>
            <pc:docMk/>
            <pc:sldMk cId="3251575245" sldId="262"/>
            <ac:spMk id="6" creationId="{B744D7F5-C20F-BB25-C414-984BFF79C498}"/>
          </ac:spMkLst>
        </pc:spChg>
        <pc:spChg chg="mod">
          <ac:chgData name="Giovanni Macetti" userId="S::giovanni.macetti@unimi.it::cb829a17-6b95-4238-a589-63b1cbf7e358" providerId="AD" clId="Web-{30FB3BAE-DBBC-77F1-9C33-FFC6D2B51BD3}" dt="2023-09-03T22:47:17.964" v="2562" actId="1076"/>
          <ac:spMkLst>
            <pc:docMk/>
            <pc:sldMk cId="3251575245" sldId="262"/>
            <ac:spMk id="18" creationId="{B3C31C30-06CF-C721-560F-750EA0C0F9E6}"/>
          </ac:spMkLst>
        </pc:spChg>
      </pc:sldChg>
      <pc:sldChg chg="modSp addAnim delAnim">
        <pc:chgData name="Giovanni Macetti" userId="S::giovanni.macetti@unimi.it::cb829a17-6b95-4238-a589-63b1cbf7e358" providerId="AD" clId="Web-{30FB3BAE-DBBC-77F1-9C33-FFC6D2B51BD3}" dt="2023-09-03T22:52:50.280" v="2609" actId="1076"/>
        <pc:sldMkLst>
          <pc:docMk/>
          <pc:sldMk cId="3656633364" sldId="263"/>
        </pc:sldMkLst>
        <pc:spChg chg="mod">
          <ac:chgData name="Giovanni Macetti" userId="S::giovanni.macetti@unimi.it::cb829a17-6b95-4238-a589-63b1cbf7e358" providerId="AD" clId="Web-{30FB3BAE-DBBC-77F1-9C33-FFC6D2B51BD3}" dt="2023-09-03T22:52:50.280" v="2609" actId="1076"/>
          <ac:spMkLst>
            <pc:docMk/>
            <pc:sldMk cId="3656633364" sldId="263"/>
            <ac:spMk id="22" creationId="{28D86BA2-88E6-1F25-3BDF-5E6549AC72FD}"/>
          </ac:spMkLst>
        </pc:spChg>
      </pc:sldChg>
      <pc:sldChg chg="modSp">
        <pc:chgData name="Giovanni Macetti" userId="S::giovanni.macetti@unimi.it::cb829a17-6b95-4238-a589-63b1cbf7e358" providerId="AD" clId="Web-{30FB3BAE-DBBC-77F1-9C33-FFC6D2B51BD3}" dt="2023-09-03T22:53:06.875" v="2613" actId="20577"/>
        <pc:sldMkLst>
          <pc:docMk/>
          <pc:sldMk cId="875312936" sldId="264"/>
        </pc:sldMkLst>
        <pc:spChg chg="mod">
          <ac:chgData name="Giovanni Macetti" userId="S::giovanni.macetti@unimi.it::cb829a17-6b95-4238-a589-63b1cbf7e358" providerId="AD" clId="Web-{30FB3BAE-DBBC-77F1-9C33-FFC6D2B51BD3}" dt="2023-09-03T22:53:02.937" v="2611" actId="20577"/>
          <ac:spMkLst>
            <pc:docMk/>
            <pc:sldMk cId="875312936" sldId="264"/>
            <ac:spMk id="12" creationId="{8DF742A4-0C06-B50A-A11F-857000FB8AD4}"/>
          </ac:spMkLst>
        </pc:spChg>
        <pc:spChg chg="mod">
          <ac:chgData name="Giovanni Macetti" userId="S::giovanni.macetti@unimi.it::cb829a17-6b95-4238-a589-63b1cbf7e358" providerId="AD" clId="Web-{30FB3BAE-DBBC-77F1-9C33-FFC6D2B51BD3}" dt="2023-09-03T22:53:06.875" v="2613" actId="20577"/>
          <ac:spMkLst>
            <pc:docMk/>
            <pc:sldMk cId="875312936" sldId="264"/>
            <ac:spMk id="23" creationId="{3EE21F1E-6ADA-63EA-B19A-B1E10C0E0B9D}"/>
          </ac:spMkLst>
        </pc:spChg>
      </pc:sldChg>
      <pc:sldChg chg="addAnim">
        <pc:chgData name="Giovanni Macetti" userId="S::giovanni.macetti@unimi.it::cb829a17-6b95-4238-a589-63b1cbf7e358" providerId="AD" clId="Web-{30FB3BAE-DBBC-77F1-9C33-FFC6D2B51BD3}" dt="2023-09-03T22:53:35.547" v="2614"/>
        <pc:sldMkLst>
          <pc:docMk/>
          <pc:sldMk cId="1000807108" sldId="265"/>
        </pc:sldMkLst>
      </pc:sldChg>
      <pc:sldChg chg="addAnim">
        <pc:chgData name="Giovanni Macetti" userId="S::giovanni.macetti@unimi.it::cb829a17-6b95-4238-a589-63b1cbf7e358" providerId="AD" clId="Web-{30FB3BAE-DBBC-77F1-9C33-FFC6D2B51BD3}" dt="2023-09-03T22:53:47.938" v="2616"/>
        <pc:sldMkLst>
          <pc:docMk/>
          <pc:sldMk cId="3340952900" sldId="266"/>
        </pc:sldMkLst>
      </pc:sldChg>
      <pc:sldChg chg="addAnim">
        <pc:chgData name="Giovanni Macetti" userId="S::giovanni.macetti@unimi.it::cb829a17-6b95-4238-a589-63b1cbf7e358" providerId="AD" clId="Web-{30FB3BAE-DBBC-77F1-9C33-FFC6D2B51BD3}" dt="2023-09-03T22:54:05.564" v="2617"/>
        <pc:sldMkLst>
          <pc:docMk/>
          <pc:sldMk cId="613747204" sldId="268"/>
        </pc:sldMkLst>
      </pc:sldChg>
      <pc:sldChg chg="modSp">
        <pc:chgData name="Giovanni Macetti" userId="S::giovanni.macetti@unimi.it::cb829a17-6b95-4238-a589-63b1cbf7e358" providerId="AD" clId="Web-{30FB3BAE-DBBC-77F1-9C33-FFC6D2B51BD3}" dt="2023-09-03T22:54:14.877" v="2619" actId="20577"/>
        <pc:sldMkLst>
          <pc:docMk/>
          <pc:sldMk cId="2217621732" sldId="269"/>
        </pc:sldMkLst>
        <pc:spChg chg="mod">
          <ac:chgData name="Giovanni Macetti" userId="S::giovanni.macetti@unimi.it::cb829a17-6b95-4238-a589-63b1cbf7e358" providerId="AD" clId="Web-{30FB3BAE-DBBC-77F1-9C33-FFC6D2B51BD3}" dt="2023-09-03T22:54:14.877" v="2619" actId="20577"/>
          <ac:spMkLst>
            <pc:docMk/>
            <pc:sldMk cId="2217621732" sldId="269"/>
            <ac:spMk id="3" creationId="{E10C6DD7-E929-147A-961D-8D09A7913975}"/>
          </ac:spMkLst>
        </pc:spChg>
      </pc:sldChg>
      <pc:sldChg chg="addSp modSp addAnim modNotes">
        <pc:chgData name="Giovanni Macetti" userId="S::giovanni.macetti@unimi.it::cb829a17-6b95-4238-a589-63b1cbf7e358" providerId="AD" clId="Web-{30FB3BAE-DBBC-77F1-9C33-FFC6D2B51BD3}" dt="2023-09-03T22:48:09.840" v="2581"/>
        <pc:sldMkLst>
          <pc:docMk/>
          <pc:sldMk cId="2534216091" sldId="273"/>
        </pc:sldMkLst>
        <pc:spChg chg="mod">
          <ac:chgData name="Giovanni Macetti" userId="S::giovanni.macetti@unimi.it::cb829a17-6b95-4238-a589-63b1cbf7e358" providerId="AD" clId="Web-{30FB3BAE-DBBC-77F1-9C33-FFC6D2B51BD3}" dt="2023-09-03T21:27:01.872" v="194" actId="1076"/>
          <ac:spMkLst>
            <pc:docMk/>
            <pc:sldMk cId="2534216091" sldId="273"/>
            <ac:spMk id="3" creationId="{3A0605C2-E18B-A558-08F3-E3D2D9F96817}"/>
          </ac:spMkLst>
        </pc:spChg>
        <pc:spChg chg="add mod">
          <ac:chgData name="Giovanni Macetti" userId="S::giovanni.macetti@unimi.it::cb829a17-6b95-4238-a589-63b1cbf7e358" providerId="AD" clId="Web-{30FB3BAE-DBBC-77F1-9C33-FFC6D2B51BD3}" dt="2023-09-03T21:27:20.920" v="200" actId="14100"/>
          <ac:spMkLst>
            <pc:docMk/>
            <pc:sldMk cId="2534216091" sldId="273"/>
            <ac:spMk id="4" creationId="{037046FC-8EA0-12D0-4198-947E26721558}"/>
          </ac:spMkLst>
        </pc:spChg>
        <pc:spChg chg="mod">
          <ac:chgData name="Giovanni Macetti" userId="S::giovanni.macetti@unimi.it::cb829a17-6b95-4238-a589-63b1cbf7e358" providerId="AD" clId="Web-{30FB3BAE-DBBC-77F1-9C33-FFC6D2B51BD3}" dt="2023-09-03T21:26:55.560" v="193" actId="20577"/>
          <ac:spMkLst>
            <pc:docMk/>
            <pc:sldMk cId="2534216091" sldId="273"/>
            <ac:spMk id="7" creationId="{11188E4F-4FC3-43C1-D30B-F2E763D52028}"/>
          </ac:spMkLst>
        </pc:spChg>
        <pc:spChg chg="mod">
          <ac:chgData name="Giovanni Macetti" userId="S::giovanni.macetti@unimi.it::cb829a17-6b95-4238-a589-63b1cbf7e358" providerId="AD" clId="Web-{30FB3BAE-DBBC-77F1-9C33-FFC6D2B51BD3}" dt="2023-09-03T21:27:03.997" v="195" actId="1076"/>
          <ac:spMkLst>
            <pc:docMk/>
            <pc:sldMk cId="2534216091" sldId="273"/>
            <ac:spMk id="22" creationId="{46F1B079-D392-E4A5-A903-5EF4E28AE9DF}"/>
          </ac:spMkLst>
        </pc:spChg>
      </pc:sldChg>
    </pc:docChg>
  </pc:docChgLst>
  <pc:docChgLst>
    <pc:chgData name="Giovanni Macetti" userId="S::giovanni.macetti@unimi.it::cb829a17-6b95-4238-a589-63b1cbf7e358" providerId="AD" clId="Web-{4713F717-BA5D-669D-5EF1-CF245CDC6BC7}"/>
    <pc:docChg chg="addSld delSld modSld sldOrd">
      <pc:chgData name="Giovanni Macetti" userId="S::giovanni.macetti@unimi.it::cb829a17-6b95-4238-a589-63b1cbf7e358" providerId="AD" clId="Web-{4713F717-BA5D-669D-5EF1-CF245CDC6BC7}" dt="2023-09-03T17:58:35.984" v="3736" actId="1076"/>
      <pc:docMkLst>
        <pc:docMk/>
      </pc:docMkLst>
      <pc:sldChg chg="modSp">
        <pc:chgData name="Giovanni Macetti" userId="S::giovanni.macetti@unimi.it::cb829a17-6b95-4238-a589-63b1cbf7e358" providerId="AD" clId="Web-{4713F717-BA5D-669D-5EF1-CF245CDC6BC7}" dt="2023-09-03T17:52:49.710" v="3610" actId="20577"/>
        <pc:sldMkLst>
          <pc:docMk/>
          <pc:sldMk cId="3962583941" sldId="256"/>
        </pc:sldMkLst>
        <pc:spChg chg="mod">
          <ac:chgData name="Giovanni Macetti" userId="S::giovanni.macetti@unimi.it::cb829a17-6b95-4238-a589-63b1cbf7e358" providerId="AD" clId="Web-{4713F717-BA5D-669D-5EF1-CF245CDC6BC7}" dt="2023-09-03T17:52:49.710" v="3610" actId="20577"/>
          <ac:spMkLst>
            <pc:docMk/>
            <pc:sldMk cId="3962583941" sldId="256"/>
            <ac:spMk id="3" creationId="{5AE8113F-91AD-E912-A700-2BC80D850AFB}"/>
          </ac:spMkLst>
        </pc:spChg>
      </pc:sldChg>
      <pc:sldChg chg="addSp delSp modSp">
        <pc:chgData name="Giovanni Macetti" userId="S::giovanni.macetti@unimi.it::cb829a17-6b95-4238-a589-63b1cbf7e358" providerId="AD" clId="Web-{4713F717-BA5D-669D-5EF1-CF245CDC6BC7}" dt="2023-09-03T17:36:39.597" v="3464" actId="20577"/>
        <pc:sldMkLst>
          <pc:docMk/>
          <pc:sldMk cId="4288272738" sldId="257"/>
        </pc:sldMkLst>
        <pc:spChg chg="add ord">
          <ac:chgData name="Giovanni Macetti" userId="S::giovanni.macetti@unimi.it::cb829a17-6b95-4238-a589-63b1cbf7e358" providerId="AD" clId="Web-{4713F717-BA5D-669D-5EF1-CF245CDC6BC7}" dt="2023-09-03T17:26:54.229" v="3416"/>
          <ac:spMkLst>
            <pc:docMk/>
            <pc:sldMk cId="4288272738" sldId="257"/>
            <ac:spMk id="6" creationId="{32F2DA7E-4059-480A-58B8-1DF87DA66B8A}"/>
          </ac:spMkLst>
        </pc:spChg>
        <pc:spChg chg="mod">
          <ac:chgData name="Giovanni Macetti" userId="S::giovanni.macetti@unimi.it::cb829a17-6b95-4238-a589-63b1cbf7e358" providerId="AD" clId="Web-{4713F717-BA5D-669D-5EF1-CF245CDC6BC7}" dt="2023-09-03T17:36:39.597" v="3464" actId="20577"/>
          <ac:spMkLst>
            <pc:docMk/>
            <pc:sldMk cId="4288272738" sldId="257"/>
            <ac:spMk id="7" creationId="{A6E2C251-0306-8B81-E277-A622AB20F0AE}"/>
          </ac:spMkLst>
        </pc:spChg>
        <pc:spChg chg="mod">
          <ac:chgData name="Giovanni Macetti" userId="S::giovanni.macetti@unimi.it::cb829a17-6b95-4238-a589-63b1cbf7e358" providerId="AD" clId="Web-{4713F717-BA5D-669D-5EF1-CF245CDC6BC7}" dt="2023-09-03T17:33:41.538" v="3439" actId="1076"/>
          <ac:spMkLst>
            <pc:docMk/>
            <pc:sldMk cId="4288272738" sldId="257"/>
            <ac:spMk id="8" creationId="{023EE134-6DD5-F786-0D69-0FA6AA31639B}"/>
          </ac:spMkLst>
        </pc:spChg>
        <pc:spChg chg="mod">
          <ac:chgData name="Giovanni Macetti" userId="S::giovanni.macetti@unimi.it::cb829a17-6b95-4238-a589-63b1cbf7e358" providerId="AD" clId="Web-{4713F717-BA5D-669D-5EF1-CF245CDC6BC7}" dt="2023-09-03T17:33:41.538" v="3440" actId="1076"/>
          <ac:spMkLst>
            <pc:docMk/>
            <pc:sldMk cId="4288272738" sldId="257"/>
            <ac:spMk id="9" creationId="{5152420A-20C7-4894-7B88-CC9B93190A18}"/>
          </ac:spMkLst>
        </pc:spChg>
        <pc:spChg chg="mod">
          <ac:chgData name="Giovanni Macetti" userId="S::giovanni.macetti@unimi.it::cb829a17-6b95-4238-a589-63b1cbf7e358" providerId="AD" clId="Web-{4713F717-BA5D-669D-5EF1-CF245CDC6BC7}" dt="2023-09-03T17:27:09.558" v="3419" actId="20577"/>
          <ac:spMkLst>
            <pc:docMk/>
            <pc:sldMk cId="4288272738" sldId="257"/>
            <ac:spMk id="10" creationId="{02523C2A-3193-D8F1-1D1D-A4AB6003CD1C}"/>
          </ac:spMkLst>
        </pc:spChg>
        <pc:picChg chg="del mod">
          <ac:chgData name="Giovanni Macetti" userId="S::giovanni.macetti@unimi.it::cb829a17-6b95-4238-a589-63b1cbf7e358" providerId="AD" clId="Web-{4713F717-BA5D-669D-5EF1-CF245CDC6BC7}" dt="2023-09-03T17:31:06.528" v="3422"/>
          <ac:picMkLst>
            <pc:docMk/>
            <pc:sldMk cId="4288272738" sldId="257"/>
            <ac:picMk id="2" creationId="{E77BD61D-61B1-3E8F-C09F-4F31AE6AFDD6}"/>
          </ac:picMkLst>
        </pc:picChg>
        <pc:picChg chg="mod ord">
          <ac:chgData name="Giovanni Macetti" userId="S::giovanni.macetti@unimi.it::cb829a17-6b95-4238-a589-63b1cbf7e358" providerId="AD" clId="Web-{4713F717-BA5D-669D-5EF1-CF245CDC6BC7}" dt="2023-09-03T17:36:33.597" v="3463" actId="1076"/>
          <ac:picMkLst>
            <pc:docMk/>
            <pc:sldMk cId="4288272738" sldId="257"/>
            <ac:picMk id="3" creationId="{A577399C-8DD9-96AD-D3A7-0B33988AF992}"/>
          </ac:picMkLst>
        </pc:picChg>
        <pc:picChg chg="add del mod">
          <ac:chgData name="Giovanni Macetti" userId="S::giovanni.macetti@unimi.it::cb829a17-6b95-4238-a589-63b1cbf7e358" providerId="AD" clId="Web-{4713F717-BA5D-669D-5EF1-CF245CDC6BC7}" dt="2023-09-03T17:24:36.392" v="3389"/>
          <ac:picMkLst>
            <pc:docMk/>
            <pc:sldMk cId="4288272738" sldId="257"/>
            <ac:picMk id="4" creationId="{B5C9B9DE-8E85-8BE6-226B-0BBFE3CED120}"/>
          </ac:picMkLst>
        </pc:picChg>
        <pc:picChg chg="add del">
          <ac:chgData name="Giovanni Macetti" userId="S::giovanni.macetti@unimi.it::cb829a17-6b95-4238-a589-63b1cbf7e358" providerId="AD" clId="Web-{4713F717-BA5D-669D-5EF1-CF245CDC6BC7}" dt="2023-09-03T17:27:10.699" v="3420"/>
          <ac:picMkLst>
            <pc:docMk/>
            <pc:sldMk cId="4288272738" sldId="257"/>
            <ac:picMk id="12" creationId="{90BFCBD7-50B1-2A4C-1967-D0FE47F63D82}"/>
          </ac:picMkLst>
        </pc:picChg>
        <pc:picChg chg="add mod">
          <ac:chgData name="Giovanni Macetti" userId="S::giovanni.macetti@unimi.it::cb829a17-6b95-4238-a589-63b1cbf7e358" providerId="AD" clId="Web-{4713F717-BA5D-669D-5EF1-CF245CDC6BC7}" dt="2023-09-03T17:31:21.232" v="3426" actId="1076"/>
          <ac:picMkLst>
            <pc:docMk/>
            <pc:sldMk cId="4288272738" sldId="257"/>
            <ac:picMk id="13" creationId="{0265CB65-DD77-F8A6-2CD0-EF598466E5AF}"/>
          </ac:picMkLst>
        </pc:picChg>
        <pc:picChg chg="add mod">
          <ac:chgData name="Giovanni Macetti" userId="S::giovanni.macetti@unimi.it::cb829a17-6b95-4238-a589-63b1cbf7e358" providerId="AD" clId="Web-{4713F717-BA5D-669D-5EF1-CF245CDC6BC7}" dt="2023-09-03T17:36:28.456" v="3462" actId="1076"/>
          <ac:picMkLst>
            <pc:docMk/>
            <pc:sldMk cId="4288272738" sldId="257"/>
            <ac:picMk id="15" creationId="{41C4B55A-497F-AB79-2ADF-4F7B7AEB397B}"/>
          </ac:picMkLst>
        </pc:picChg>
      </pc:sldChg>
      <pc:sldChg chg="addSp delSp modSp addAnim delAnim">
        <pc:chgData name="Giovanni Macetti" userId="S::giovanni.macetti@unimi.it::cb829a17-6b95-4238-a589-63b1cbf7e358" providerId="AD" clId="Web-{4713F717-BA5D-669D-5EF1-CF245CDC6BC7}" dt="2023-09-03T17:47:16.078" v="3517" actId="14100"/>
        <pc:sldMkLst>
          <pc:docMk/>
          <pc:sldMk cId="1840161486" sldId="259"/>
        </pc:sldMkLst>
        <pc:spChg chg="mod">
          <ac:chgData name="Giovanni Macetti" userId="S::giovanni.macetti@unimi.it::cb829a17-6b95-4238-a589-63b1cbf7e358" providerId="AD" clId="Web-{4713F717-BA5D-669D-5EF1-CF245CDC6BC7}" dt="2023-09-03T17:45:05.804" v="3499" actId="20577"/>
          <ac:spMkLst>
            <pc:docMk/>
            <pc:sldMk cId="1840161486" sldId="259"/>
            <ac:spMk id="10" creationId="{30EC0D8C-46CB-3DE2-8AC8-4665B75AD39A}"/>
          </ac:spMkLst>
        </pc:spChg>
        <pc:spChg chg="mod">
          <ac:chgData name="Giovanni Macetti" userId="S::giovanni.macetti@unimi.it::cb829a17-6b95-4238-a589-63b1cbf7e358" providerId="AD" clId="Web-{4713F717-BA5D-669D-5EF1-CF245CDC6BC7}" dt="2023-09-03T17:45:16.617" v="3501" actId="20577"/>
          <ac:spMkLst>
            <pc:docMk/>
            <pc:sldMk cId="1840161486" sldId="259"/>
            <ac:spMk id="11" creationId="{6126E4FC-4AAD-4D54-23C8-EAE5D44274CF}"/>
          </ac:spMkLst>
        </pc:spChg>
        <pc:spChg chg="mod">
          <ac:chgData name="Giovanni Macetti" userId="S::giovanni.macetti@unimi.it::cb829a17-6b95-4238-a589-63b1cbf7e358" providerId="AD" clId="Web-{4713F717-BA5D-669D-5EF1-CF245CDC6BC7}" dt="2023-09-03T17:45:10.882" v="3500" actId="20577"/>
          <ac:spMkLst>
            <pc:docMk/>
            <pc:sldMk cId="1840161486" sldId="259"/>
            <ac:spMk id="12" creationId="{A608123A-6F6B-2D0D-E807-032DAEFCE0F7}"/>
          </ac:spMkLst>
        </pc:spChg>
        <pc:spChg chg="topLvl">
          <ac:chgData name="Giovanni Macetti" userId="S::giovanni.macetti@unimi.it::cb829a17-6b95-4238-a589-63b1cbf7e358" providerId="AD" clId="Web-{4713F717-BA5D-669D-5EF1-CF245CDC6BC7}" dt="2023-09-03T17:46:10.121" v="3509"/>
          <ac:spMkLst>
            <pc:docMk/>
            <pc:sldMk cId="1840161486" sldId="259"/>
            <ac:spMk id="14" creationId="{859EDD9C-95D7-2A98-F189-8C663DAE35AE}"/>
          </ac:spMkLst>
        </pc:spChg>
        <pc:spChg chg="mod">
          <ac:chgData name="Giovanni Macetti" userId="S::giovanni.macetti@unimi.it::cb829a17-6b95-4238-a589-63b1cbf7e358" providerId="AD" clId="Web-{4713F717-BA5D-669D-5EF1-CF245CDC6BC7}" dt="2023-09-03T17:45:24.492" v="3502" actId="20577"/>
          <ac:spMkLst>
            <pc:docMk/>
            <pc:sldMk cId="1840161486" sldId="259"/>
            <ac:spMk id="17" creationId="{4FD9270F-7D7C-0C7A-F003-C6DB18F6EAEC}"/>
          </ac:spMkLst>
        </pc:spChg>
        <pc:grpChg chg="del">
          <ac:chgData name="Giovanni Macetti" userId="S::giovanni.macetti@unimi.it::cb829a17-6b95-4238-a589-63b1cbf7e358" providerId="AD" clId="Web-{4713F717-BA5D-669D-5EF1-CF245CDC6BC7}" dt="2023-09-03T17:46:10.121" v="3509"/>
          <ac:grpSpMkLst>
            <pc:docMk/>
            <pc:sldMk cId="1840161486" sldId="259"/>
            <ac:grpSpMk id="16" creationId="{765B23B3-D2A9-9D32-624C-463AB0C139EB}"/>
          </ac:grpSpMkLst>
        </pc:grpChg>
        <pc:picChg chg="add mod">
          <ac:chgData name="Giovanni Macetti" userId="S::giovanni.macetti@unimi.it::cb829a17-6b95-4238-a589-63b1cbf7e358" providerId="AD" clId="Web-{4713F717-BA5D-669D-5EF1-CF245CDC6BC7}" dt="2023-09-03T17:47:01.374" v="3515" actId="1076"/>
          <ac:picMkLst>
            <pc:docMk/>
            <pc:sldMk cId="1840161486" sldId="259"/>
            <ac:picMk id="2" creationId="{FC8634AB-A117-697E-94CE-C6DE7BF2C908}"/>
          </ac:picMkLst>
        </pc:picChg>
        <pc:picChg chg="mod topLvl">
          <ac:chgData name="Giovanni Macetti" userId="S::giovanni.macetti@unimi.it::cb829a17-6b95-4238-a589-63b1cbf7e358" providerId="AD" clId="Web-{4713F717-BA5D-669D-5EF1-CF245CDC6BC7}" dt="2023-09-03T17:47:04.906" v="3516" actId="14100"/>
          <ac:picMkLst>
            <pc:docMk/>
            <pc:sldMk cId="1840161486" sldId="259"/>
            <ac:picMk id="8" creationId="{AC4F9233-45E9-8F5D-B941-302F717A59FF}"/>
          </ac:picMkLst>
        </pc:picChg>
        <pc:picChg chg="mod topLvl">
          <ac:chgData name="Giovanni Macetti" userId="S::giovanni.macetti@unimi.it::cb829a17-6b95-4238-a589-63b1cbf7e358" providerId="AD" clId="Web-{4713F717-BA5D-669D-5EF1-CF245CDC6BC7}" dt="2023-09-03T17:47:16.078" v="3517" actId="14100"/>
          <ac:picMkLst>
            <pc:docMk/>
            <pc:sldMk cId="1840161486" sldId="259"/>
            <ac:picMk id="15" creationId="{040A6202-85C4-9803-BF03-5367E1C804B8}"/>
          </ac:picMkLst>
        </pc:picChg>
        <pc:picChg chg="del">
          <ac:chgData name="Giovanni Macetti" userId="S::giovanni.macetti@unimi.it::cb829a17-6b95-4238-a589-63b1cbf7e358" providerId="AD" clId="Web-{4713F717-BA5D-669D-5EF1-CF245CDC6BC7}" dt="2023-09-03T17:42:58.529" v="3467"/>
          <ac:picMkLst>
            <pc:docMk/>
            <pc:sldMk cId="1840161486" sldId="259"/>
            <ac:picMk id="18" creationId="{055A0D44-4318-5B00-E490-6103FB6E99AD}"/>
          </ac:picMkLst>
        </pc:picChg>
        <pc:picChg chg="del">
          <ac:chgData name="Giovanni Macetti" userId="S::giovanni.macetti@unimi.it::cb829a17-6b95-4238-a589-63b1cbf7e358" providerId="AD" clId="Web-{4713F717-BA5D-669D-5EF1-CF245CDC6BC7}" dt="2023-09-03T17:42:59.076" v="3468"/>
          <ac:picMkLst>
            <pc:docMk/>
            <pc:sldMk cId="1840161486" sldId="259"/>
            <ac:picMk id="20" creationId="{AE9A8FE2-8A53-BF10-D97B-345CD83FDD80}"/>
          </ac:picMkLst>
        </pc:picChg>
      </pc:sldChg>
      <pc:sldChg chg="addSp">
        <pc:chgData name="Giovanni Macetti" userId="S::giovanni.macetti@unimi.it::cb829a17-6b95-4238-a589-63b1cbf7e358" providerId="AD" clId="Web-{4713F717-BA5D-669D-5EF1-CF245CDC6BC7}" dt="2023-09-03T13:17:45.468" v="595"/>
        <pc:sldMkLst>
          <pc:docMk/>
          <pc:sldMk cId="1777493562" sldId="260"/>
        </pc:sldMkLst>
        <pc:grpChg chg="add">
          <ac:chgData name="Giovanni Macetti" userId="S::giovanni.macetti@unimi.it::cb829a17-6b95-4238-a589-63b1cbf7e358" providerId="AD" clId="Web-{4713F717-BA5D-669D-5EF1-CF245CDC6BC7}" dt="2023-09-03T13:17:45.468" v="595"/>
          <ac:grpSpMkLst>
            <pc:docMk/>
            <pc:sldMk cId="1777493562" sldId="260"/>
            <ac:grpSpMk id="8" creationId="{FEE93DBE-960B-4C2F-DBD3-B29EA9B198F5}"/>
          </ac:grpSpMkLst>
        </pc:grpChg>
      </pc:sldChg>
      <pc:sldChg chg="addSp delSp modSp add replId">
        <pc:chgData name="Giovanni Macetti" userId="S::giovanni.macetti@unimi.it::cb829a17-6b95-4238-a589-63b1cbf7e358" providerId="AD" clId="Web-{4713F717-BA5D-669D-5EF1-CF245CDC6BC7}" dt="2023-09-03T17:50:48.343" v="3545" actId="1076"/>
        <pc:sldMkLst>
          <pc:docMk/>
          <pc:sldMk cId="2966933903" sldId="261"/>
        </pc:sldMkLst>
        <pc:spChg chg="add mod">
          <ac:chgData name="Giovanni Macetti" userId="S::giovanni.macetti@unimi.it::cb829a17-6b95-4238-a589-63b1cbf7e358" providerId="AD" clId="Web-{4713F717-BA5D-669D-5EF1-CF245CDC6BC7}" dt="2023-09-03T17:48:04.316" v="3521" actId="14100"/>
          <ac:spMkLst>
            <pc:docMk/>
            <pc:sldMk cId="2966933903" sldId="261"/>
            <ac:spMk id="2" creationId="{1A0C8492-8310-6A8B-682B-D0F221043EA4}"/>
          </ac:spMkLst>
        </pc:spChg>
        <pc:spChg chg="del">
          <ac:chgData name="Giovanni Macetti" userId="S::giovanni.macetti@unimi.it::cb829a17-6b95-4238-a589-63b1cbf7e358" providerId="AD" clId="Web-{4713F717-BA5D-669D-5EF1-CF245CDC6BC7}" dt="2023-09-03T12:53:05.030" v="17"/>
          <ac:spMkLst>
            <pc:docMk/>
            <pc:sldMk cId="2966933903" sldId="261"/>
            <ac:spMk id="3" creationId="{5C0FA9C4-DFBA-8A58-BC93-A41871B4F4EE}"/>
          </ac:spMkLst>
        </pc:spChg>
        <pc:spChg chg="del">
          <ac:chgData name="Giovanni Macetti" userId="S::giovanni.macetti@unimi.it::cb829a17-6b95-4238-a589-63b1cbf7e358" providerId="AD" clId="Web-{4713F717-BA5D-669D-5EF1-CF245CDC6BC7}" dt="2023-09-03T12:53:05.030" v="16"/>
          <ac:spMkLst>
            <pc:docMk/>
            <pc:sldMk cId="2966933903" sldId="261"/>
            <ac:spMk id="4" creationId="{BF6D94B4-5C90-F629-A1AD-83D831484B66}"/>
          </ac:spMkLst>
        </pc:spChg>
        <pc:spChg chg="mod">
          <ac:chgData name="Giovanni Macetti" userId="S::giovanni.macetti@unimi.it::cb829a17-6b95-4238-a589-63b1cbf7e358" providerId="AD" clId="Web-{4713F717-BA5D-669D-5EF1-CF245CDC6BC7}" dt="2023-09-03T12:53:10.765" v="22" actId="20577"/>
          <ac:spMkLst>
            <pc:docMk/>
            <pc:sldMk cId="2966933903" sldId="261"/>
            <ac:spMk id="7" creationId="{11188E4F-4FC3-43C1-D30B-F2E763D52028}"/>
          </ac:spMkLst>
        </pc:spChg>
        <pc:spChg chg="add mod">
          <ac:chgData name="Giovanni Macetti" userId="S::giovanni.macetti@unimi.it::cb829a17-6b95-4238-a589-63b1cbf7e358" providerId="AD" clId="Web-{4713F717-BA5D-669D-5EF1-CF245CDC6BC7}" dt="2023-09-03T17:49:08.805" v="3536" actId="1076"/>
          <ac:spMkLst>
            <pc:docMk/>
            <pc:sldMk cId="2966933903" sldId="261"/>
            <ac:spMk id="8" creationId="{9017E6E3-99C0-A858-EE2E-43C6D00076EA}"/>
          </ac:spMkLst>
        </pc:spChg>
        <pc:spChg chg="del">
          <ac:chgData name="Giovanni Macetti" userId="S::giovanni.macetti@unimi.it::cb829a17-6b95-4238-a589-63b1cbf7e358" providerId="AD" clId="Web-{4713F717-BA5D-669D-5EF1-CF245CDC6BC7}" dt="2023-09-03T12:53:05.030" v="20"/>
          <ac:spMkLst>
            <pc:docMk/>
            <pc:sldMk cId="2966933903" sldId="261"/>
            <ac:spMk id="9" creationId="{0A88BD2E-B0D8-AC7C-6150-ECC6AF179F45}"/>
          </ac:spMkLst>
        </pc:spChg>
        <pc:spChg chg="add mod">
          <ac:chgData name="Giovanni Macetti" userId="S::giovanni.macetti@unimi.it::cb829a17-6b95-4238-a589-63b1cbf7e358" providerId="AD" clId="Web-{4713F717-BA5D-669D-5EF1-CF245CDC6BC7}" dt="2023-09-03T17:49:43.416" v="3542" actId="1076"/>
          <ac:spMkLst>
            <pc:docMk/>
            <pc:sldMk cId="2966933903" sldId="261"/>
            <ac:spMk id="12" creationId="{83BAE581-BDB3-CDA6-483B-89305844DA07}"/>
          </ac:spMkLst>
        </pc:spChg>
        <pc:spChg chg="add mod">
          <ac:chgData name="Giovanni Macetti" userId="S::giovanni.macetti@unimi.it::cb829a17-6b95-4238-a589-63b1cbf7e358" providerId="AD" clId="Web-{4713F717-BA5D-669D-5EF1-CF245CDC6BC7}" dt="2023-09-03T17:49:33.775" v="3540" actId="1076"/>
          <ac:spMkLst>
            <pc:docMk/>
            <pc:sldMk cId="2966933903" sldId="261"/>
            <ac:spMk id="14" creationId="{1A5FD606-6FE8-F8D9-F027-0FD9BE281C6E}"/>
          </ac:spMkLst>
        </pc:spChg>
        <pc:spChg chg="add mod">
          <ac:chgData name="Giovanni Macetti" userId="S::giovanni.macetti@unimi.it::cb829a17-6b95-4238-a589-63b1cbf7e358" providerId="AD" clId="Web-{4713F717-BA5D-669D-5EF1-CF245CDC6BC7}" dt="2023-09-03T17:50:37.592" v="3543" actId="1076"/>
          <ac:spMkLst>
            <pc:docMk/>
            <pc:sldMk cId="2966933903" sldId="261"/>
            <ac:spMk id="15" creationId="{42971B5F-518E-5CBA-9BBC-E35E513F8984}"/>
          </ac:spMkLst>
        </pc:spChg>
        <pc:spChg chg="add mod">
          <ac:chgData name="Giovanni Macetti" userId="S::giovanni.macetti@unimi.it::cb829a17-6b95-4238-a589-63b1cbf7e358" providerId="AD" clId="Web-{4713F717-BA5D-669D-5EF1-CF245CDC6BC7}" dt="2023-09-03T17:50:48.343" v="3545" actId="1076"/>
          <ac:spMkLst>
            <pc:docMk/>
            <pc:sldMk cId="2966933903" sldId="261"/>
            <ac:spMk id="16" creationId="{A6F64003-EDA2-3430-9EF6-A1C8EBD19BCE}"/>
          </ac:spMkLst>
        </pc:spChg>
        <pc:spChg chg="add mod">
          <ac:chgData name="Giovanni Macetti" userId="S::giovanni.macetti@unimi.it::cb829a17-6b95-4238-a589-63b1cbf7e358" providerId="AD" clId="Web-{4713F717-BA5D-669D-5EF1-CF245CDC6BC7}" dt="2023-09-03T13:17:36.968" v="594" actId="14100"/>
          <ac:spMkLst>
            <pc:docMk/>
            <pc:sldMk cId="2966933903" sldId="261"/>
            <ac:spMk id="17" creationId="{FB223ECC-2E30-8BE9-5F73-1033893650FD}"/>
          </ac:spMkLst>
        </pc:spChg>
        <pc:spChg chg="del">
          <ac:chgData name="Giovanni Macetti" userId="S::giovanni.macetti@unimi.it::cb829a17-6b95-4238-a589-63b1cbf7e358" providerId="AD" clId="Web-{4713F717-BA5D-669D-5EF1-CF245CDC6BC7}" dt="2023-09-03T12:53:05.030" v="14"/>
          <ac:spMkLst>
            <pc:docMk/>
            <pc:sldMk cId="2966933903" sldId="261"/>
            <ac:spMk id="19" creationId="{53C5F5E9-94D5-50F6-655D-6E09305B47AD}"/>
          </ac:spMkLst>
        </pc:spChg>
        <pc:spChg chg="del">
          <ac:chgData name="Giovanni Macetti" userId="S::giovanni.macetti@unimi.it::cb829a17-6b95-4238-a589-63b1cbf7e358" providerId="AD" clId="Web-{4713F717-BA5D-669D-5EF1-CF245CDC6BC7}" dt="2023-09-03T12:53:05.030" v="13"/>
          <ac:spMkLst>
            <pc:docMk/>
            <pc:sldMk cId="2966933903" sldId="261"/>
            <ac:spMk id="21" creationId="{7274FC9F-C26A-5072-1BE3-F402C5E1D49C}"/>
          </ac:spMkLst>
        </pc:spChg>
        <pc:spChg chg="del">
          <ac:chgData name="Giovanni Macetti" userId="S::giovanni.macetti@unimi.it::cb829a17-6b95-4238-a589-63b1cbf7e358" providerId="AD" clId="Web-{4713F717-BA5D-669D-5EF1-CF245CDC6BC7}" dt="2023-09-03T12:53:05.030" v="12"/>
          <ac:spMkLst>
            <pc:docMk/>
            <pc:sldMk cId="2966933903" sldId="261"/>
            <ac:spMk id="22" creationId="{25EFA074-A177-EF12-FBC7-71AA1A867992}"/>
          </ac:spMkLst>
        </pc:spChg>
        <pc:spChg chg="del">
          <ac:chgData name="Giovanni Macetti" userId="S::giovanni.macetti@unimi.it::cb829a17-6b95-4238-a589-63b1cbf7e358" providerId="AD" clId="Web-{4713F717-BA5D-669D-5EF1-CF245CDC6BC7}" dt="2023-09-03T12:53:05.030" v="11"/>
          <ac:spMkLst>
            <pc:docMk/>
            <pc:sldMk cId="2966933903" sldId="261"/>
            <ac:spMk id="23" creationId="{0996BB91-D1D3-8900-941B-6349FE393254}"/>
          </ac:spMkLst>
        </pc:spChg>
        <pc:spChg chg="del">
          <ac:chgData name="Giovanni Macetti" userId="S::giovanni.macetti@unimi.it::cb829a17-6b95-4238-a589-63b1cbf7e358" providerId="AD" clId="Web-{4713F717-BA5D-669D-5EF1-CF245CDC6BC7}" dt="2023-09-03T12:53:05.030" v="10"/>
          <ac:spMkLst>
            <pc:docMk/>
            <pc:sldMk cId="2966933903" sldId="261"/>
            <ac:spMk id="24" creationId="{C5E6E60F-7E70-AF3E-A420-8705B206304D}"/>
          </ac:spMkLst>
        </pc:spChg>
        <pc:spChg chg="del">
          <ac:chgData name="Giovanni Macetti" userId="S::giovanni.macetti@unimi.it::cb829a17-6b95-4238-a589-63b1cbf7e358" providerId="AD" clId="Web-{4713F717-BA5D-669D-5EF1-CF245CDC6BC7}" dt="2023-09-03T12:53:05.030" v="9"/>
          <ac:spMkLst>
            <pc:docMk/>
            <pc:sldMk cId="2966933903" sldId="261"/>
            <ac:spMk id="25" creationId="{53BBE228-14CD-8C94-5F78-7053B8BE9F45}"/>
          </ac:spMkLst>
        </pc:spChg>
        <pc:spChg chg="del">
          <ac:chgData name="Giovanni Macetti" userId="S::giovanni.macetti@unimi.it::cb829a17-6b95-4238-a589-63b1cbf7e358" providerId="AD" clId="Web-{4713F717-BA5D-669D-5EF1-CF245CDC6BC7}" dt="2023-09-03T12:53:05.030" v="8"/>
          <ac:spMkLst>
            <pc:docMk/>
            <pc:sldMk cId="2966933903" sldId="261"/>
            <ac:spMk id="27" creationId="{24057E01-9DEB-CD33-1B6F-68D1359AE6E7}"/>
          </ac:spMkLst>
        </pc:spChg>
        <pc:spChg chg="del">
          <ac:chgData name="Giovanni Macetti" userId="S::giovanni.macetti@unimi.it::cb829a17-6b95-4238-a589-63b1cbf7e358" providerId="AD" clId="Web-{4713F717-BA5D-669D-5EF1-CF245CDC6BC7}" dt="2023-09-03T12:53:05.014" v="7"/>
          <ac:spMkLst>
            <pc:docMk/>
            <pc:sldMk cId="2966933903" sldId="261"/>
            <ac:spMk id="30" creationId="{B674C6B6-3F3F-DA7C-1FB5-3BA71FE0B170}"/>
          </ac:spMkLst>
        </pc:spChg>
        <pc:spChg chg="del">
          <ac:chgData name="Giovanni Macetti" userId="S::giovanni.macetti@unimi.it::cb829a17-6b95-4238-a589-63b1cbf7e358" providerId="AD" clId="Web-{4713F717-BA5D-669D-5EF1-CF245CDC6BC7}" dt="2023-09-03T12:53:05.014" v="6"/>
          <ac:spMkLst>
            <pc:docMk/>
            <pc:sldMk cId="2966933903" sldId="261"/>
            <ac:spMk id="31" creationId="{82A636D5-29DF-40E4-06AA-228FEBD608E3}"/>
          </ac:spMkLst>
        </pc:spChg>
        <pc:spChg chg="del">
          <ac:chgData name="Giovanni Macetti" userId="S::giovanni.macetti@unimi.it::cb829a17-6b95-4238-a589-63b1cbf7e358" providerId="AD" clId="Web-{4713F717-BA5D-669D-5EF1-CF245CDC6BC7}" dt="2023-09-03T12:53:05.014" v="5"/>
          <ac:spMkLst>
            <pc:docMk/>
            <pc:sldMk cId="2966933903" sldId="261"/>
            <ac:spMk id="32" creationId="{F1DE6611-A516-5E6A-0E05-900AA81CE82D}"/>
          </ac:spMkLst>
        </pc:spChg>
        <pc:spChg chg="del">
          <ac:chgData name="Giovanni Macetti" userId="S::giovanni.macetti@unimi.it::cb829a17-6b95-4238-a589-63b1cbf7e358" providerId="AD" clId="Web-{4713F717-BA5D-669D-5EF1-CF245CDC6BC7}" dt="2023-09-03T12:53:05.014" v="4"/>
          <ac:spMkLst>
            <pc:docMk/>
            <pc:sldMk cId="2966933903" sldId="261"/>
            <ac:spMk id="33" creationId="{F50D901C-7606-4FC8-2A7E-DB900052714F}"/>
          </ac:spMkLst>
        </pc:spChg>
        <pc:spChg chg="del">
          <ac:chgData name="Giovanni Macetti" userId="S::giovanni.macetti@unimi.it::cb829a17-6b95-4238-a589-63b1cbf7e358" providerId="AD" clId="Web-{4713F717-BA5D-669D-5EF1-CF245CDC6BC7}" dt="2023-09-03T12:53:05.014" v="3"/>
          <ac:spMkLst>
            <pc:docMk/>
            <pc:sldMk cId="2966933903" sldId="261"/>
            <ac:spMk id="34" creationId="{7506A8BB-1DD4-4F31-9DD3-69B1B05FEBAE}"/>
          </ac:spMkLst>
        </pc:spChg>
        <pc:grpChg chg="add">
          <ac:chgData name="Giovanni Macetti" userId="S::giovanni.macetti@unimi.it::cb829a17-6b95-4238-a589-63b1cbf7e358" providerId="AD" clId="Web-{4713F717-BA5D-669D-5EF1-CF245CDC6BC7}" dt="2023-09-03T13:17:47.984" v="596"/>
          <ac:grpSpMkLst>
            <pc:docMk/>
            <pc:sldMk cId="2966933903" sldId="261"/>
            <ac:grpSpMk id="28" creationId="{B9E3DFCB-4062-5CA9-4357-9FED1EC8A517}"/>
          </ac:grpSpMkLst>
        </pc:grpChg>
        <pc:picChg chg="del">
          <ac:chgData name="Giovanni Macetti" userId="S::giovanni.macetti@unimi.it::cb829a17-6b95-4238-a589-63b1cbf7e358" providerId="AD" clId="Web-{4713F717-BA5D-669D-5EF1-CF245CDC6BC7}" dt="2023-09-03T12:53:05.030" v="18"/>
          <ac:picMkLst>
            <pc:docMk/>
            <pc:sldMk cId="2966933903" sldId="261"/>
            <ac:picMk id="2" creationId="{3D722405-9D0F-BDEC-DD2D-406DB3D77F13}"/>
          </ac:picMkLst>
        </pc:picChg>
        <pc:picChg chg="del">
          <ac:chgData name="Giovanni Macetti" userId="S::giovanni.macetti@unimi.it::cb829a17-6b95-4238-a589-63b1cbf7e358" providerId="AD" clId="Web-{4713F717-BA5D-669D-5EF1-CF245CDC6BC7}" dt="2023-09-03T12:53:05.030" v="15"/>
          <ac:picMkLst>
            <pc:docMk/>
            <pc:sldMk cId="2966933903" sldId="261"/>
            <ac:picMk id="6" creationId="{92E4E37D-F233-CF6A-DBEE-3F189D27DF63}"/>
          </ac:picMkLst>
        </pc:picChg>
        <pc:picChg chg="add mod">
          <ac:chgData name="Giovanni Macetti" userId="S::giovanni.macetti@unimi.it::cb829a17-6b95-4238-a589-63b1cbf7e358" providerId="AD" clId="Web-{4713F717-BA5D-669D-5EF1-CF245CDC6BC7}" dt="2023-09-03T17:49:13.836" v="3538" actId="1076"/>
          <ac:picMkLst>
            <pc:docMk/>
            <pc:sldMk cId="2966933903" sldId="261"/>
            <ac:picMk id="10" creationId="{CAE567A6-49E0-D569-D91C-8A80F0B44C64}"/>
          </ac:picMkLst>
        </pc:picChg>
        <pc:picChg chg="add mod">
          <ac:chgData name="Giovanni Macetti" userId="S::giovanni.macetti@unimi.it::cb829a17-6b95-4238-a589-63b1cbf7e358" providerId="AD" clId="Web-{4713F717-BA5D-669D-5EF1-CF245CDC6BC7}" dt="2023-09-03T17:49:11.836" v="3537" actId="1076"/>
          <ac:picMkLst>
            <pc:docMk/>
            <pc:sldMk cId="2966933903" sldId="261"/>
            <ac:picMk id="11" creationId="{999B9B0A-C7D8-F404-4C24-4D3E0F9ED209}"/>
          </ac:picMkLst>
        </pc:picChg>
        <pc:picChg chg="del">
          <ac:chgData name="Giovanni Macetti" userId="S::giovanni.macetti@unimi.it::cb829a17-6b95-4238-a589-63b1cbf7e358" providerId="AD" clId="Web-{4713F717-BA5D-669D-5EF1-CF245CDC6BC7}" dt="2023-09-03T12:53:05.030" v="19"/>
          <ac:picMkLst>
            <pc:docMk/>
            <pc:sldMk cId="2966933903" sldId="261"/>
            <ac:picMk id="13" creationId="{3C0D8170-8A74-5DE9-73B4-129F314DC11D}"/>
          </ac:picMkLst>
        </pc:picChg>
      </pc:sldChg>
      <pc:sldChg chg="addSp delSp modSp add replId">
        <pc:chgData name="Giovanni Macetti" userId="S::giovanni.macetti@unimi.it::cb829a17-6b95-4238-a589-63b1cbf7e358" providerId="AD" clId="Web-{4713F717-BA5D-669D-5EF1-CF245CDC6BC7}" dt="2023-09-03T16:30:39.885" v="2178" actId="1076"/>
        <pc:sldMkLst>
          <pc:docMk/>
          <pc:sldMk cId="3251575245" sldId="262"/>
        </pc:sldMkLst>
        <pc:spChg chg="add mod">
          <ac:chgData name="Giovanni Macetti" userId="S::giovanni.macetti@unimi.it::cb829a17-6b95-4238-a589-63b1cbf7e358" providerId="AD" clId="Web-{4713F717-BA5D-669D-5EF1-CF245CDC6BC7}" dt="2023-09-03T13:46:28.067" v="898" actId="1076"/>
          <ac:spMkLst>
            <pc:docMk/>
            <pc:sldMk cId="3251575245" sldId="262"/>
            <ac:spMk id="3" creationId="{02551497-3A84-1B62-B8DD-B5F3B26BB26D}"/>
          </ac:spMkLst>
        </pc:spChg>
        <pc:spChg chg="add del mod">
          <ac:chgData name="Giovanni Macetti" userId="S::giovanni.macetti@unimi.it::cb829a17-6b95-4238-a589-63b1cbf7e358" providerId="AD" clId="Web-{4713F717-BA5D-669D-5EF1-CF245CDC6BC7}" dt="2023-09-03T13:22:38.376" v="693"/>
          <ac:spMkLst>
            <pc:docMk/>
            <pc:sldMk cId="3251575245" sldId="262"/>
            <ac:spMk id="4" creationId="{366F7B1D-958E-6C94-6925-B6265A6604A5}"/>
          </ac:spMkLst>
        </pc:spChg>
        <pc:spChg chg="add mod">
          <ac:chgData name="Giovanni Macetti" userId="S::giovanni.macetti@unimi.it::cb829a17-6b95-4238-a589-63b1cbf7e358" providerId="AD" clId="Web-{4713F717-BA5D-669D-5EF1-CF245CDC6BC7}" dt="2023-09-03T13:47:45.540" v="901" actId="20577"/>
          <ac:spMkLst>
            <pc:docMk/>
            <pc:sldMk cId="3251575245" sldId="262"/>
            <ac:spMk id="6" creationId="{B744D7F5-C20F-BB25-C414-984BFF79C498}"/>
          </ac:spMkLst>
        </pc:spChg>
        <pc:spChg chg="mod">
          <ac:chgData name="Giovanni Macetti" userId="S::giovanni.macetti@unimi.it::cb829a17-6b95-4238-a589-63b1cbf7e358" providerId="AD" clId="Web-{4713F717-BA5D-669D-5EF1-CF245CDC6BC7}" dt="2023-09-03T13:19:04.457" v="649" actId="20577"/>
          <ac:spMkLst>
            <pc:docMk/>
            <pc:sldMk cId="3251575245" sldId="262"/>
            <ac:spMk id="7" creationId="{11188E4F-4FC3-43C1-D30B-F2E763D52028}"/>
          </ac:spMkLst>
        </pc:spChg>
        <pc:spChg chg="del">
          <ac:chgData name="Giovanni Macetti" userId="S::giovanni.macetti@unimi.it::cb829a17-6b95-4238-a589-63b1cbf7e358" providerId="AD" clId="Web-{4713F717-BA5D-669D-5EF1-CF245CDC6BC7}" dt="2023-09-03T13:19:07.895" v="657"/>
          <ac:spMkLst>
            <pc:docMk/>
            <pc:sldMk cId="3251575245" sldId="262"/>
            <ac:spMk id="8" creationId="{9017E6E3-99C0-A858-EE2E-43C6D00076EA}"/>
          </ac:spMkLst>
        </pc:spChg>
        <pc:spChg chg="add mod">
          <ac:chgData name="Giovanni Macetti" userId="S::giovanni.macetti@unimi.it::cb829a17-6b95-4238-a589-63b1cbf7e358" providerId="AD" clId="Web-{4713F717-BA5D-669D-5EF1-CF245CDC6BC7}" dt="2023-09-03T16:30:39.885" v="2178" actId="1076"/>
          <ac:spMkLst>
            <pc:docMk/>
            <pc:sldMk cId="3251575245" sldId="262"/>
            <ac:spMk id="8" creationId="{91ABD36B-7112-FC12-4AC9-5566C4A34720}"/>
          </ac:spMkLst>
        </pc:spChg>
        <pc:spChg chg="add mod">
          <ac:chgData name="Giovanni Macetti" userId="S::giovanni.macetti@unimi.it::cb829a17-6b95-4238-a589-63b1cbf7e358" providerId="AD" clId="Web-{4713F717-BA5D-669D-5EF1-CF245CDC6BC7}" dt="2023-09-03T16:30:39.869" v="2176" actId="1076"/>
          <ac:spMkLst>
            <pc:docMk/>
            <pc:sldMk cId="3251575245" sldId="262"/>
            <ac:spMk id="9" creationId="{5C583B82-21A1-F900-01D0-1BBBBD0F0B81}"/>
          </ac:spMkLst>
        </pc:spChg>
        <pc:spChg chg="del">
          <ac:chgData name="Giovanni Macetti" userId="S::giovanni.macetti@unimi.it::cb829a17-6b95-4238-a589-63b1cbf7e358" providerId="AD" clId="Web-{4713F717-BA5D-669D-5EF1-CF245CDC6BC7}" dt="2023-09-03T13:19:07.895" v="654"/>
          <ac:spMkLst>
            <pc:docMk/>
            <pc:sldMk cId="3251575245" sldId="262"/>
            <ac:spMk id="12" creationId="{83BAE581-BDB3-CDA6-483B-89305844DA07}"/>
          </ac:spMkLst>
        </pc:spChg>
        <pc:spChg chg="add mod">
          <ac:chgData name="Giovanni Macetti" userId="S::giovanni.macetti@unimi.it::cb829a17-6b95-4238-a589-63b1cbf7e358" providerId="AD" clId="Web-{4713F717-BA5D-669D-5EF1-CF245CDC6BC7}" dt="2023-09-03T16:30:39.869" v="2177" actId="1076"/>
          <ac:spMkLst>
            <pc:docMk/>
            <pc:sldMk cId="3251575245" sldId="262"/>
            <ac:spMk id="13" creationId="{23186491-134C-5AA4-1804-2257EE9C8AD5}"/>
          </ac:spMkLst>
        </pc:spChg>
        <pc:spChg chg="del">
          <ac:chgData name="Giovanni Macetti" userId="S::giovanni.macetti@unimi.it::cb829a17-6b95-4238-a589-63b1cbf7e358" providerId="AD" clId="Web-{4713F717-BA5D-669D-5EF1-CF245CDC6BC7}" dt="2023-09-03T13:19:07.895" v="653"/>
          <ac:spMkLst>
            <pc:docMk/>
            <pc:sldMk cId="3251575245" sldId="262"/>
            <ac:spMk id="14" creationId="{1A5FD606-6FE8-F8D9-F027-0FD9BE281C6E}"/>
          </ac:spMkLst>
        </pc:spChg>
        <pc:spChg chg="del">
          <ac:chgData name="Giovanni Macetti" userId="S::giovanni.macetti@unimi.it::cb829a17-6b95-4238-a589-63b1cbf7e358" providerId="AD" clId="Web-{4713F717-BA5D-669D-5EF1-CF245CDC6BC7}" dt="2023-09-03T13:19:07.895" v="652"/>
          <ac:spMkLst>
            <pc:docMk/>
            <pc:sldMk cId="3251575245" sldId="262"/>
            <ac:spMk id="15" creationId="{42971B5F-518E-5CBA-9BBC-E35E513F8984}"/>
          </ac:spMkLst>
        </pc:spChg>
        <pc:spChg chg="del">
          <ac:chgData name="Giovanni Macetti" userId="S::giovanni.macetti@unimi.it::cb829a17-6b95-4238-a589-63b1cbf7e358" providerId="AD" clId="Web-{4713F717-BA5D-669D-5EF1-CF245CDC6BC7}" dt="2023-09-03T13:19:07.895" v="651"/>
          <ac:spMkLst>
            <pc:docMk/>
            <pc:sldMk cId="3251575245" sldId="262"/>
            <ac:spMk id="16" creationId="{A6F64003-EDA2-3430-9EF6-A1C8EBD19BCE}"/>
          </ac:spMkLst>
        </pc:spChg>
        <pc:spChg chg="del">
          <ac:chgData name="Giovanni Macetti" userId="S::giovanni.macetti@unimi.it::cb829a17-6b95-4238-a589-63b1cbf7e358" providerId="AD" clId="Web-{4713F717-BA5D-669D-5EF1-CF245CDC6BC7}" dt="2023-09-03T13:19:07.895" v="650"/>
          <ac:spMkLst>
            <pc:docMk/>
            <pc:sldMk cId="3251575245" sldId="262"/>
            <ac:spMk id="17" creationId="{FB223ECC-2E30-8BE9-5F73-1033893650FD}"/>
          </ac:spMkLst>
        </pc:spChg>
        <pc:spChg chg="add mod">
          <ac:chgData name="Giovanni Macetti" userId="S::giovanni.macetti@unimi.it::cb829a17-6b95-4238-a589-63b1cbf7e358" providerId="AD" clId="Web-{4713F717-BA5D-669D-5EF1-CF245CDC6BC7}" dt="2023-09-03T13:35:09.370" v="884" actId="14100"/>
          <ac:spMkLst>
            <pc:docMk/>
            <pc:sldMk cId="3251575245" sldId="262"/>
            <ac:spMk id="18" creationId="{B3C31C30-06CF-C721-560F-750EA0C0F9E6}"/>
          </ac:spMkLst>
        </pc:spChg>
        <pc:picChg chg="add mod">
          <ac:chgData name="Giovanni Macetti" userId="S::giovanni.macetti@unimi.it::cb829a17-6b95-4238-a589-63b1cbf7e358" providerId="AD" clId="Web-{4713F717-BA5D-669D-5EF1-CF245CDC6BC7}" dt="2023-09-03T16:30:39.853" v="2175" actId="1076"/>
          <ac:picMkLst>
            <pc:docMk/>
            <pc:sldMk cId="3251575245" sldId="262"/>
            <ac:picMk id="2" creationId="{F240D5E9-ED9B-1755-9261-F6C058B12FAC}"/>
          </ac:picMkLst>
        </pc:picChg>
        <pc:picChg chg="del">
          <ac:chgData name="Giovanni Macetti" userId="S::giovanni.macetti@unimi.it::cb829a17-6b95-4238-a589-63b1cbf7e358" providerId="AD" clId="Web-{4713F717-BA5D-669D-5EF1-CF245CDC6BC7}" dt="2023-09-03T13:19:07.895" v="656"/>
          <ac:picMkLst>
            <pc:docMk/>
            <pc:sldMk cId="3251575245" sldId="262"/>
            <ac:picMk id="10" creationId="{CAE567A6-49E0-D569-D91C-8A80F0B44C64}"/>
          </ac:picMkLst>
        </pc:picChg>
        <pc:picChg chg="del">
          <ac:chgData name="Giovanni Macetti" userId="S::giovanni.macetti@unimi.it::cb829a17-6b95-4238-a589-63b1cbf7e358" providerId="AD" clId="Web-{4713F717-BA5D-669D-5EF1-CF245CDC6BC7}" dt="2023-09-03T13:19:07.895" v="655"/>
          <ac:picMkLst>
            <pc:docMk/>
            <pc:sldMk cId="3251575245" sldId="262"/>
            <ac:picMk id="11" creationId="{999B9B0A-C7D8-F404-4C24-4D3E0F9ED209}"/>
          </ac:picMkLst>
        </pc:picChg>
        <pc:picChg chg="add mod modCrop">
          <ac:chgData name="Giovanni Macetti" userId="S::giovanni.macetti@unimi.it::cb829a17-6b95-4238-a589-63b1cbf7e358" providerId="AD" clId="Web-{4713F717-BA5D-669D-5EF1-CF245CDC6BC7}" dt="2023-09-03T13:40:46.921" v="892" actId="1076"/>
          <ac:picMkLst>
            <pc:docMk/>
            <pc:sldMk cId="3251575245" sldId="262"/>
            <ac:picMk id="19" creationId="{E0727A3D-3784-F391-7237-EA49FC3178BA}"/>
          </ac:picMkLst>
        </pc:picChg>
      </pc:sldChg>
      <pc:sldChg chg="addSp delSp modSp add replId">
        <pc:chgData name="Giovanni Macetti" userId="S::giovanni.macetti@unimi.it::cb829a17-6b95-4238-a589-63b1cbf7e358" providerId="AD" clId="Web-{4713F717-BA5D-669D-5EF1-CF245CDC6BC7}" dt="2023-09-03T16:30:26.212" v="2172" actId="1076"/>
        <pc:sldMkLst>
          <pc:docMk/>
          <pc:sldMk cId="3656633364" sldId="263"/>
        </pc:sldMkLst>
        <pc:spChg chg="del">
          <ac:chgData name="Giovanni Macetti" userId="S::giovanni.macetti@unimi.it::cb829a17-6b95-4238-a589-63b1cbf7e358" providerId="AD" clId="Web-{4713F717-BA5D-669D-5EF1-CF245CDC6BC7}" dt="2023-09-03T13:49:26.905" v="928"/>
          <ac:spMkLst>
            <pc:docMk/>
            <pc:sldMk cId="3656633364" sldId="263"/>
            <ac:spMk id="3" creationId="{02551497-3A84-1B62-B8DD-B5F3B26BB26D}"/>
          </ac:spMkLst>
        </pc:spChg>
        <pc:spChg chg="add mod">
          <ac:chgData name="Giovanni Macetti" userId="S::giovanni.macetti@unimi.it::cb829a17-6b95-4238-a589-63b1cbf7e358" providerId="AD" clId="Web-{4713F717-BA5D-669D-5EF1-CF245CDC6BC7}" dt="2023-09-03T16:30:26.212" v="2172" actId="1076"/>
          <ac:spMkLst>
            <pc:docMk/>
            <pc:sldMk cId="3656633364" sldId="263"/>
            <ac:spMk id="3" creationId="{6EB6BF01-2C8F-A1D8-F402-68BE0479899E}"/>
          </ac:spMkLst>
        </pc:spChg>
        <pc:spChg chg="del">
          <ac:chgData name="Giovanni Macetti" userId="S::giovanni.macetti@unimi.it::cb829a17-6b95-4238-a589-63b1cbf7e358" providerId="AD" clId="Web-{4713F717-BA5D-669D-5EF1-CF245CDC6BC7}" dt="2023-09-03T13:49:28.281" v="929"/>
          <ac:spMkLst>
            <pc:docMk/>
            <pc:sldMk cId="3656633364" sldId="263"/>
            <ac:spMk id="6" creationId="{B744D7F5-C20F-BB25-C414-984BFF79C498}"/>
          </ac:spMkLst>
        </pc:spChg>
        <pc:spChg chg="mod">
          <ac:chgData name="Giovanni Macetti" userId="S::giovanni.macetti@unimi.it::cb829a17-6b95-4238-a589-63b1cbf7e358" providerId="AD" clId="Web-{4713F717-BA5D-669D-5EF1-CF245CDC6BC7}" dt="2023-09-03T13:47:59.963" v="915" actId="20577"/>
          <ac:spMkLst>
            <pc:docMk/>
            <pc:sldMk cId="3656633364" sldId="263"/>
            <ac:spMk id="7" creationId="{11188E4F-4FC3-43C1-D30B-F2E763D52028}"/>
          </ac:spMkLst>
        </pc:spChg>
        <pc:spChg chg="del">
          <ac:chgData name="Giovanni Macetti" userId="S::giovanni.macetti@unimi.it::cb829a17-6b95-4238-a589-63b1cbf7e358" providerId="AD" clId="Web-{4713F717-BA5D-669D-5EF1-CF245CDC6BC7}" dt="2023-09-03T13:48:22.714" v="920"/>
          <ac:spMkLst>
            <pc:docMk/>
            <pc:sldMk cId="3656633364" sldId="263"/>
            <ac:spMk id="9" creationId="{5C583B82-21A1-F900-01D0-1BBBBD0F0B81}"/>
          </ac:spMkLst>
        </pc:spChg>
        <pc:spChg chg="add mod">
          <ac:chgData name="Giovanni Macetti" userId="S::giovanni.macetti@unimi.it::cb829a17-6b95-4238-a589-63b1cbf7e358" providerId="AD" clId="Web-{4713F717-BA5D-669D-5EF1-CF245CDC6BC7}" dt="2023-09-03T14:00:02.928" v="976" actId="1076"/>
          <ac:spMkLst>
            <pc:docMk/>
            <pc:sldMk cId="3656633364" sldId="263"/>
            <ac:spMk id="11" creationId="{C2EF5A5F-5B14-0281-7798-575910F2C860}"/>
          </ac:spMkLst>
        </pc:spChg>
        <pc:spChg chg="del">
          <ac:chgData name="Giovanni Macetti" userId="S::giovanni.macetti@unimi.it::cb829a17-6b95-4238-a589-63b1cbf7e358" providerId="AD" clId="Web-{4713F717-BA5D-669D-5EF1-CF245CDC6BC7}" dt="2023-09-03T13:48:21.089" v="919"/>
          <ac:spMkLst>
            <pc:docMk/>
            <pc:sldMk cId="3656633364" sldId="263"/>
            <ac:spMk id="13" creationId="{23186491-134C-5AA4-1804-2257EE9C8AD5}"/>
          </ac:spMkLst>
        </pc:spChg>
        <pc:spChg chg="add mod">
          <ac:chgData name="Giovanni Macetti" userId="S::giovanni.macetti@unimi.it::cb829a17-6b95-4238-a589-63b1cbf7e358" providerId="AD" clId="Web-{4713F717-BA5D-669D-5EF1-CF245CDC6BC7}" dt="2023-09-03T14:00:10.475" v="978" actId="1076"/>
          <ac:spMkLst>
            <pc:docMk/>
            <pc:sldMk cId="3656633364" sldId="263"/>
            <ac:spMk id="14" creationId="{59F8FBAD-7C64-7FA7-1C7A-C41ADB0DBB79}"/>
          </ac:spMkLst>
        </pc:spChg>
        <pc:spChg chg="add mod">
          <ac:chgData name="Giovanni Macetti" userId="S::giovanni.macetti@unimi.it::cb829a17-6b95-4238-a589-63b1cbf7e358" providerId="AD" clId="Web-{4713F717-BA5D-669D-5EF1-CF245CDC6BC7}" dt="2023-09-03T14:21:08.335" v="1096" actId="20577"/>
          <ac:spMkLst>
            <pc:docMk/>
            <pc:sldMk cId="3656633364" sldId="263"/>
            <ac:spMk id="15" creationId="{853DFE1F-E410-971C-3BB8-992EF2468D09}"/>
          </ac:spMkLst>
        </pc:spChg>
        <pc:spChg chg="add mod">
          <ac:chgData name="Giovanni Macetti" userId="S::giovanni.macetti@unimi.it::cb829a17-6b95-4238-a589-63b1cbf7e358" providerId="AD" clId="Web-{4713F717-BA5D-669D-5EF1-CF245CDC6BC7}" dt="2023-09-03T14:05:15.887" v="1048"/>
          <ac:spMkLst>
            <pc:docMk/>
            <pc:sldMk cId="3656633364" sldId="263"/>
            <ac:spMk id="16" creationId="{7C2105DD-9652-4E92-C6A4-18DB0B73ED3D}"/>
          </ac:spMkLst>
        </pc:spChg>
        <pc:spChg chg="add mod">
          <ac:chgData name="Giovanni Macetti" userId="S::giovanni.macetti@unimi.it::cb829a17-6b95-4238-a589-63b1cbf7e358" providerId="AD" clId="Web-{4713F717-BA5D-669D-5EF1-CF245CDC6BC7}" dt="2023-09-03T14:35:50.490" v="1122" actId="20577"/>
          <ac:spMkLst>
            <pc:docMk/>
            <pc:sldMk cId="3656633364" sldId="263"/>
            <ac:spMk id="17" creationId="{ED98D270-A2F1-9921-3350-A9F9E789BC3B}"/>
          </ac:spMkLst>
        </pc:spChg>
        <pc:spChg chg="mod">
          <ac:chgData name="Giovanni Macetti" userId="S::giovanni.macetti@unimi.it::cb829a17-6b95-4238-a589-63b1cbf7e358" providerId="AD" clId="Web-{4713F717-BA5D-669D-5EF1-CF245CDC6BC7}" dt="2023-09-03T13:59:22.910" v="970" actId="20577"/>
          <ac:spMkLst>
            <pc:docMk/>
            <pc:sldMk cId="3656633364" sldId="263"/>
            <ac:spMk id="18" creationId="{B3C31C30-06CF-C721-560F-750EA0C0F9E6}"/>
          </ac:spMkLst>
        </pc:spChg>
        <pc:spChg chg="add del mod">
          <ac:chgData name="Giovanni Macetti" userId="S::giovanni.macetti@unimi.it::cb829a17-6b95-4238-a589-63b1cbf7e358" providerId="AD" clId="Web-{4713F717-BA5D-669D-5EF1-CF245CDC6BC7}" dt="2023-09-03T14:27:49.625" v="1111"/>
          <ac:spMkLst>
            <pc:docMk/>
            <pc:sldMk cId="3656633364" sldId="263"/>
            <ac:spMk id="21" creationId="{FCD16B49-C1B6-75CB-266A-D4848BB237DE}"/>
          </ac:spMkLst>
        </pc:spChg>
        <pc:spChg chg="add mod">
          <ac:chgData name="Giovanni Macetti" userId="S::giovanni.macetti@unimi.it::cb829a17-6b95-4238-a589-63b1cbf7e358" providerId="AD" clId="Web-{4713F717-BA5D-669D-5EF1-CF245CDC6BC7}" dt="2023-09-03T14:26:17.057" v="1110"/>
          <ac:spMkLst>
            <pc:docMk/>
            <pc:sldMk cId="3656633364" sldId="263"/>
            <ac:spMk id="22" creationId="{28D86BA2-88E6-1F25-3BDF-5E6549AC72FD}"/>
          </ac:spMkLst>
        </pc:spChg>
        <pc:picChg chg="del">
          <ac:chgData name="Giovanni Macetti" userId="S::giovanni.macetti@unimi.it::cb829a17-6b95-4238-a589-63b1cbf7e358" providerId="AD" clId="Web-{4713F717-BA5D-669D-5EF1-CF245CDC6BC7}" dt="2023-09-03T13:48:01.791" v="916"/>
          <ac:picMkLst>
            <pc:docMk/>
            <pc:sldMk cId="3656633364" sldId="263"/>
            <ac:picMk id="2" creationId="{F240D5E9-ED9B-1755-9261-F6C058B12FAC}"/>
          </ac:picMkLst>
        </pc:picChg>
        <pc:picChg chg="add mod">
          <ac:chgData name="Giovanni Macetti" userId="S::giovanni.macetti@unimi.it::cb829a17-6b95-4238-a589-63b1cbf7e358" providerId="AD" clId="Web-{4713F717-BA5D-669D-5EF1-CF245CDC6BC7}" dt="2023-09-03T13:59:56.209" v="975" actId="1076"/>
          <ac:picMkLst>
            <pc:docMk/>
            <pc:sldMk cId="3656633364" sldId="263"/>
            <ac:picMk id="4" creationId="{61EB86D6-84B6-20C4-05EE-805480BA9114}"/>
          </ac:picMkLst>
        </pc:picChg>
        <pc:picChg chg="add mod modCrop">
          <ac:chgData name="Giovanni Macetti" userId="S::giovanni.macetti@unimi.it::cb829a17-6b95-4238-a589-63b1cbf7e358" providerId="AD" clId="Web-{4713F717-BA5D-669D-5EF1-CF245CDC6BC7}" dt="2023-09-03T13:57:15.793" v="963" actId="1076"/>
          <ac:picMkLst>
            <pc:docMk/>
            <pc:sldMk cId="3656633364" sldId="263"/>
            <ac:picMk id="8" creationId="{CD66B89D-2273-D15F-688C-A6B6040543E6}"/>
          </ac:picMkLst>
        </pc:picChg>
        <pc:picChg chg="del">
          <ac:chgData name="Giovanni Macetti" userId="S::giovanni.macetti@unimi.it::cb829a17-6b95-4238-a589-63b1cbf7e358" providerId="AD" clId="Web-{4713F717-BA5D-669D-5EF1-CF245CDC6BC7}" dt="2023-09-03T13:49:25.655" v="927"/>
          <ac:picMkLst>
            <pc:docMk/>
            <pc:sldMk cId="3656633364" sldId="263"/>
            <ac:picMk id="19" creationId="{E0727A3D-3784-F391-7237-EA49FC3178BA}"/>
          </ac:picMkLst>
        </pc:picChg>
      </pc:sldChg>
      <pc:sldChg chg="addSp delSp modSp add ord replId">
        <pc:chgData name="Giovanni Macetti" userId="S::giovanni.macetti@unimi.it::cb829a17-6b95-4238-a589-63b1cbf7e358" providerId="AD" clId="Web-{4713F717-BA5D-669D-5EF1-CF245CDC6BC7}" dt="2023-09-03T15:39:32.505" v="1592" actId="20577"/>
        <pc:sldMkLst>
          <pc:docMk/>
          <pc:sldMk cId="875312936" sldId="264"/>
        </pc:sldMkLst>
        <pc:spChg chg="add del">
          <ac:chgData name="Giovanni Macetti" userId="S::giovanni.macetti@unimi.it::cb829a17-6b95-4238-a589-63b1cbf7e358" providerId="AD" clId="Web-{4713F717-BA5D-669D-5EF1-CF245CDC6BC7}" dt="2023-09-03T14:51:39.984" v="1135"/>
          <ac:spMkLst>
            <pc:docMk/>
            <pc:sldMk cId="875312936" sldId="264"/>
            <ac:spMk id="3" creationId="{2528BD98-E5C6-3179-6F57-893D07756DE8}"/>
          </ac:spMkLst>
        </pc:spChg>
        <pc:spChg chg="mod">
          <ac:chgData name="Giovanni Macetti" userId="S::giovanni.macetti@unimi.it::cb829a17-6b95-4238-a589-63b1cbf7e358" providerId="AD" clId="Web-{4713F717-BA5D-669D-5EF1-CF245CDC6BC7}" dt="2023-09-03T15:39:32.505" v="1592" actId="20577"/>
          <ac:spMkLst>
            <pc:docMk/>
            <pc:sldMk cId="875312936" sldId="264"/>
            <ac:spMk id="7" creationId="{11188E4F-4FC3-43C1-D30B-F2E763D52028}"/>
          </ac:spMkLst>
        </pc:spChg>
        <pc:spChg chg="add mod">
          <ac:chgData name="Giovanni Macetti" userId="S::giovanni.macetti@unimi.it::cb829a17-6b95-4238-a589-63b1cbf7e358" providerId="AD" clId="Web-{4713F717-BA5D-669D-5EF1-CF245CDC6BC7}" dt="2023-09-03T14:58:46.608" v="1351" actId="20577"/>
          <ac:spMkLst>
            <pc:docMk/>
            <pc:sldMk cId="875312936" sldId="264"/>
            <ac:spMk id="9" creationId="{E997BE14-6E51-6F33-7F3E-619A181F5D5B}"/>
          </ac:spMkLst>
        </pc:spChg>
        <pc:spChg chg="add del">
          <ac:chgData name="Giovanni Macetti" userId="S::giovanni.macetti@unimi.it::cb829a17-6b95-4238-a589-63b1cbf7e358" providerId="AD" clId="Web-{4713F717-BA5D-669D-5EF1-CF245CDC6BC7}" dt="2023-09-03T14:51:45.797" v="1152"/>
          <ac:spMkLst>
            <pc:docMk/>
            <pc:sldMk cId="875312936" sldId="264"/>
            <ac:spMk id="11" creationId="{C2EF5A5F-5B14-0281-7798-575910F2C860}"/>
          </ac:spMkLst>
        </pc:spChg>
        <pc:spChg chg="add mod">
          <ac:chgData name="Giovanni Macetti" userId="S::giovanni.macetti@unimi.it::cb829a17-6b95-4238-a589-63b1cbf7e358" providerId="AD" clId="Web-{4713F717-BA5D-669D-5EF1-CF245CDC6BC7}" dt="2023-09-03T14:57:28.118" v="1342" actId="20577"/>
          <ac:spMkLst>
            <pc:docMk/>
            <pc:sldMk cId="875312936" sldId="264"/>
            <ac:spMk id="12" creationId="{8DF742A4-0C06-B50A-A11F-857000FB8AD4}"/>
          </ac:spMkLst>
        </pc:spChg>
        <pc:spChg chg="add del">
          <ac:chgData name="Giovanni Macetti" userId="S::giovanni.macetti@unimi.it::cb829a17-6b95-4238-a589-63b1cbf7e358" providerId="AD" clId="Web-{4713F717-BA5D-669D-5EF1-CF245CDC6BC7}" dt="2023-09-03T14:51:45.797" v="1151"/>
          <ac:spMkLst>
            <pc:docMk/>
            <pc:sldMk cId="875312936" sldId="264"/>
            <ac:spMk id="14" creationId="{59F8FBAD-7C64-7FA7-1C7A-C41ADB0DBB79}"/>
          </ac:spMkLst>
        </pc:spChg>
        <pc:spChg chg="add del">
          <ac:chgData name="Giovanni Macetti" userId="S::giovanni.macetti@unimi.it::cb829a17-6b95-4238-a589-63b1cbf7e358" providerId="AD" clId="Web-{4713F717-BA5D-669D-5EF1-CF245CDC6BC7}" dt="2023-09-03T14:51:45.797" v="1150"/>
          <ac:spMkLst>
            <pc:docMk/>
            <pc:sldMk cId="875312936" sldId="264"/>
            <ac:spMk id="15" creationId="{853DFE1F-E410-971C-3BB8-992EF2468D09}"/>
          </ac:spMkLst>
        </pc:spChg>
        <pc:spChg chg="add del">
          <ac:chgData name="Giovanni Macetti" userId="S::giovanni.macetti@unimi.it::cb829a17-6b95-4238-a589-63b1cbf7e358" providerId="AD" clId="Web-{4713F717-BA5D-669D-5EF1-CF245CDC6BC7}" dt="2023-09-03T14:51:45.797" v="1149"/>
          <ac:spMkLst>
            <pc:docMk/>
            <pc:sldMk cId="875312936" sldId="264"/>
            <ac:spMk id="16" creationId="{7C2105DD-9652-4E92-C6A4-18DB0B73ED3D}"/>
          </ac:spMkLst>
        </pc:spChg>
        <pc:spChg chg="add del">
          <ac:chgData name="Giovanni Macetti" userId="S::giovanni.macetti@unimi.it::cb829a17-6b95-4238-a589-63b1cbf7e358" providerId="AD" clId="Web-{4713F717-BA5D-669D-5EF1-CF245CDC6BC7}" dt="2023-09-03T14:51:45.797" v="1148"/>
          <ac:spMkLst>
            <pc:docMk/>
            <pc:sldMk cId="875312936" sldId="264"/>
            <ac:spMk id="17" creationId="{ED98D270-A2F1-9921-3350-A9F9E789BC3B}"/>
          </ac:spMkLst>
        </pc:spChg>
        <pc:spChg chg="add del">
          <ac:chgData name="Giovanni Macetti" userId="S::giovanni.macetti@unimi.it::cb829a17-6b95-4238-a589-63b1cbf7e358" providerId="AD" clId="Web-{4713F717-BA5D-669D-5EF1-CF245CDC6BC7}" dt="2023-09-03T14:51:45.797" v="1155"/>
          <ac:spMkLst>
            <pc:docMk/>
            <pc:sldMk cId="875312936" sldId="264"/>
            <ac:spMk id="18" creationId="{B3C31C30-06CF-C721-560F-750EA0C0F9E6}"/>
          </ac:spMkLst>
        </pc:spChg>
        <pc:spChg chg="add mod">
          <ac:chgData name="Giovanni Macetti" userId="S::giovanni.macetti@unimi.it::cb829a17-6b95-4238-a589-63b1cbf7e358" providerId="AD" clId="Web-{4713F717-BA5D-669D-5EF1-CF245CDC6BC7}" dt="2023-09-03T14:56:25.145" v="1311"/>
          <ac:spMkLst>
            <pc:docMk/>
            <pc:sldMk cId="875312936" sldId="264"/>
            <ac:spMk id="19" creationId="{BB03C56D-042D-B72F-62B9-17A58BFCBDF0}"/>
          </ac:spMkLst>
        </pc:spChg>
        <pc:spChg chg="add del">
          <ac:chgData name="Giovanni Macetti" userId="S::giovanni.macetti@unimi.it::cb829a17-6b95-4238-a589-63b1cbf7e358" providerId="AD" clId="Web-{4713F717-BA5D-669D-5EF1-CF245CDC6BC7}" dt="2023-09-03T14:51:45.797" v="1147"/>
          <ac:spMkLst>
            <pc:docMk/>
            <pc:sldMk cId="875312936" sldId="264"/>
            <ac:spMk id="22" creationId="{28D86BA2-88E6-1F25-3BDF-5E6549AC72FD}"/>
          </ac:spMkLst>
        </pc:spChg>
        <pc:spChg chg="add mod">
          <ac:chgData name="Giovanni Macetti" userId="S::giovanni.macetti@unimi.it::cb829a17-6b95-4238-a589-63b1cbf7e358" providerId="AD" clId="Web-{4713F717-BA5D-669D-5EF1-CF245CDC6BC7}" dt="2023-09-03T14:57:34.009" v="1345" actId="20577"/>
          <ac:spMkLst>
            <pc:docMk/>
            <pc:sldMk cId="875312936" sldId="264"/>
            <ac:spMk id="23" creationId="{3EE21F1E-6ADA-63EA-B19A-B1E10C0E0B9D}"/>
          </ac:spMkLst>
        </pc:spChg>
        <pc:grpChg chg="add mod">
          <ac:chgData name="Giovanni Macetti" userId="S::giovanni.macetti@unimi.it::cb829a17-6b95-4238-a589-63b1cbf7e358" providerId="AD" clId="Web-{4713F717-BA5D-669D-5EF1-CF245CDC6BC7}" dt="2023-09-03T14:57:36.588" v="1346" actId="1076"/>
          <ac:grpSpMkLst>
            <pc:docMk/>
            <pc:sldMk cId="875312936" sldId="264"/>
            <ac:grpSpMk id="21" creationId="{B12177FC-B62B-B1BA-0407-721A9D92239F}"/>
          </ac:grpSpMkLst>
        </pc:grpChg>
        <pc:grpChg chg="add del">
          <ac:chgData name="Giovanni Macetti" userId="S::giovanni.macetti@unimi.it::cb829a17-6b95-4238-a589-63b1cbf7e358" providerId="AD" clId="Web-{4713F717-BA5D-669D-5EF1-CF245CDC6BC7}" dt="2023-09-03T14:51:41.063" v="1137"/>
          <ac:grpSpMkLst>
            <pc:docMk/>
            <pc:sldMk cId="875312936" sldId="264"/>
            <ac:grpSpMk id="28" creationId="{B9E3DFCB-4062-5CA9-4357-9FED1EC8A517}"/>
          </ac:grpSpMkLst>
        </pc:grpChg>
        <pc:picChg chg="add del">
          <ac:chgData name="Giovanni Macetti" userId="S::giovanni.macetti@unimi.it::cb829a17-6b95-4238-a589-63b1cbf7e358" providerId="AD" clId="Web-{4713F717-BA5D-669D-5EF1-CF245CDC6BC7}" dt="2023-09-03T14:51:45.797" v="1154"/>
          <ac:picMkLst>
            <pc:docMk/>
            <pc:sldMk cId="875312936" sldId="264"/>
            <ac:picMk id="4" creationId="{61EB86D6-84B6-20C4-05EE-805480BA9114}"/>
          </ac:picMkLst>
        </pc:picChg>
        <pc:picChg chg="add del">
          <ac:chgData name="Giovanni Macetti" userId="S::giovanni.macetti@unimi.it::cb829a17-6b95-4238-a589-63b1cbf7e358" providerId="AD" clId="Web-{4713F717-BA5D-669D-5EF1-CF245CDC6BC7}" dt="2023-09-03T14:51:45.797" v="1153"/>
          <ac:picMkLst>
            <pc:docMk/>
            <pc:sldMk cId="875312936" sldId="264"/>
            <ac:picMk id="8" creationId="{CD66B89D-2273-D15F-688C-A6B6040543E6}"/>
          </ac:picMkLst>
        </pc:picChg>
        <pc:picChg chg="add mod modCrop">
          <ac:chgData name="Giovanni Macetti" userId="S::giovanni.macetti@unimi.it::cb829a17-6b95-4238-a589-63b1cbf7e358" providerId="AD" clId="Web-{4713F717-BA5D-669D-5EF1-CF245CDC6BC7}" dt="2023-09-03T14:55:34.673" v="1302" actId="1076"/>
          <ac:picMkLst>
            <pc:docMk/>
            <pc:sldMk cId="875312936" sldId="264"/>
            <ac:picMk id="10" creationId="{CF3546F2-3CDF-1456-8097-BD7C95446037}"/>
          </ac:picMkLst>
        </pc:picChg>
        <pc:picChg chg="add mod modCrop">
          <ac:chgData name="Giovanni Macetti" userId="S::giovanni.macetti@unimi.it::cb829a17-6b95-4238-a589-63b1cbf7e358" providerId="AD" clId="Web-{4713F717-BA5D-669D-5EF1-CF245CDC6BC7}" dt="2023-09-03T14:56:12.035" v="1308"/>
          <ac:picMkLst>
            <pc:docMk/>
            <pc:sldMk cId="875312936" sldId="264"/>
            <ac:picMk id="13" creationId="{3FA8B3C1-6039-6B39-6A2C-F5DAEDE894FF}"/>
          </ac:picMkLst>
        </pc:picChg>
        <pc:cxnChg chg="add del">
          <ac:chgData name="Giovanni Macetti" userId="S::giovanni.macetti@unimi.it::cb829a17-6b95-4238-a589-63b1cbf7e358" providerId="AD" clId="Web-{4713F717-BA5D-669D-5EF1-CF245CDC6BC7}" dt="2023-09-03T14:51:41.063" v="1136"/>
          <ac:cxnSpMkLst>
            <pc:docMk/>
            <pc:sldMk cId="875312936" sldId="264"/>
            <ac:cxnSpMk id="5" creationId="{0EF906AE-3487-93A1-6B5D-6B92D722022F}"/>
          </ac:cxnSpMkLst>
        </pc:cxnChg>
      </pc:sldChg>
      <pc:sldChg chg="addSp delSp modSp add replId">
        <pc:chgData name="Giovanni Macetti" userId="S::giovanni.macetti@unimi.it::cb829a17-6b95-4238-a589-63b1cbf7e358" providerId="AD" clId="Web-{4713F717-BA5D-669D-5EF1-CF245CDC6BC7}" dt="2023-09-03T16:06:56.874" v="1995" actId="1076"/>
        <pc:sldMkLst>
          <pc:docMk/>
          <pc:sldMk cId="1000807108" sldId="265"/>
        </pc:sldMkLst>
        <pc:spChg chg="add mod">
          <ac:chgData name="Giovanni Macetti" userId="S::giovanni.macetti@unimi.it::cb829a17-6b95-4238-a589-63b1cbf7e358" providerId="AD" clId="Web-{4713F717-BA5D-669D-5EF1-CF245CDC6BC7}" dt="2023-09-03T16:06:15.139" v="1971" actId="1076"/>
          <ac:spMkLst>
            <pc:docMk/>
            <pc:sldMk cId="1000807108" sldId="265"/>
            <ac:spMk id="6" creationId="{8BE5394A-6B4D-B007-30AE-73BB2239E708}"/>
          </ac:spMkLst>
        </pc:spChg>
        <pc:spChg chg="mod">
          <ac:chgData name="Giovanni Macetti" userId="S::giovanni.macetti@unimi.it::cb829a17-6b95-4238-a589-63b1cbf7e358" providerId="AD" clId="Web-{4713F717-BA5D-669D-5EF1-CF245CDC6BC7}" dt="2023-09-03T15:39:51.443" v="1611" actId="20577"/>
          <ac:spMkLst>
            <pc:docMk/>
            <pc:sldMk cId="1000807108" sldId="265"/>
            <ac:spMk id="7" creationId="{11188E4F-4FC3-43C1-D30B-F2E763D52028}"/>
          </ac:spMkLst>
        </pc:spChg>
        <pc:spChg chg="add mod">
          <ac:chgData name="Giovanni Macetti" userId="S::giovanni.macetti@unimi.it::cb829a17-6b95-4238-a589-63b1cbf7e358" providerId="AD" clId="Web-{4713F717-BA5D-669D-5EF1-CF245CDC6BC7}" dt="2023-09-03T16:05:32.231" v="1962" actId="1076"/>
          <ac:spMkLst>
            <pc:docMk/>
            <pc:sldMk cId="1000807108" sldId="265"/>
            <ac:spMk id="8" creationId="{1B13BFE1-F773-44A0-9E48-3EBBE05FFB0A}"/>
          </ac:spMkLst>
        </pc:spChg>
        <pc:spChg chg="add del mod">
          <ac:chgData name="Giovanni Macetti" userId="S::giovanni.macetti@unimi.it::cb829a17-6b95-4238-a589-63b1cbf7e358" providerId="AD" clId="Web-{4713F717-BA5D-669D-5EF1-CF245CDC6BC7}" dt="2023-09-03T15:03:59.276" v="1415"/>
          <ac:spMkLst>
            <pc:docMk/>
            <pc:sldMk cId="1000807108" sldId="265"/>
            <ac:spMk id="9" creationId="{0053E18F-2A8C-41DB-1A45-358119742E40}"/>
          </ac:spMkLst>
        </pc:spChg>
        <pc:spChg chg="add mod">
          <ac:chgData name="Giovanni Macetti" userId="S::giovanni.macetti@unimi.it::cb829a17-6b95-4238-a589-63b1cbf7e358" providerId="AD" clId="Web-{4713F717-BA5D-669D-5EF1-CF245CDC6BC7}" dt="2023-09-03T16:06:26.701" v="1975" actId="14100"/>
          <ac:spMkLst>
            <pc:docMk/>
            <pc:sldMk cId="1000807108" sldId="265"/>
            <ac:spMk id="9" creationId="{51FFE075-ADA6-FEE8-6C67-5C19A8E08202}"/>
          </ac:spMkLst>
        </pc:spChg>
        <pc:spChg chg="add mod">
          <ac:chgData name="Giovanni Macetti" userId="S::giovanni.macetti@unimi.it::cb829a17-6b95-4238-a589-63b1cbf7e358" providerId="AD" clId="Web-{4713F717-BA5D-669D-5EF1-CF245CDC6BC7}" dt="2023-09-03T16:06:56.874" v="1995" actId="1076"/>
          <ac:spMkLst>
            <pc:docMk/>
            <pc:sldMk cId="1000807108" sldId="265"/>
            <ac:spMk id="10" creationId="{3EC1694C-C00E-916E-96E2-9E80A4126F66}"/>
          </ac:spMkLst>
        </pc:spChg>
        <pc:spChg chg="del">
          <ac:chgData name="Giovanni Macetti" userId="S::giovanni.macetti@unimi.it::cb829a17-6b95-4238-a589-63b1cbf7e358" providerId="AD" clId="Web-{4713F717-BA5D-669D-5EF1-CF245CDC6BC7}" dt="2023-09-03T14:59:23.986" v="1358"/>
          <ac:spMkLst>
            <pc:docMk/>
            <pc:sldMk cId="1000807108" sldId="265"/>
            <ac:spMk id="11" creationId="{C2EF5A5F-5B14-0281-7798-575910F2C860}"/>
          </ac:spMkLst>
        </pc:spChg>
        <pc:spChg chg="add del mod">
          <ac:chgData name="Giovanni Macetti" userId="S::giovanni.macetti@unimi.it::cb829a17-6b95-4238-a589-63b1cbf7e358" providerId="AD" clId="Web-{4713F717-BA5D-669D-5EF1-CF245CDC6BC7}" dt="2023-09-03T15:03:49.791" v="1410"/>
          <ac:spMkLst>
            <pc:docMk/>
            <pc:sldMk cId="1000807108" sldId="265"/>
            <ac:spMk id="12" creationId="{63A5D7C6-4113-CC91-D382-D0697BD47EAE}"/>
          </ac:spMkLst>
        </pc:spChg>
        <pc:spChg chg="add del mod">
          <ac:chgData name="Giovanni Macetti" userId="S::giovanni.macetti@unimi.it::cb829a17-6b95-4238-a589-63b1cbf7e358" providerId="AD" clId="Web-{4713F717-BA5D-669D-5EF1-CF245CDC6BC7}" dt="2023-09-03T15:03:43.322" v="1407"/>
          <ac:spMkLst>
            <pc:docMk/>
            <pc:sldMk cId="1000807108" sldId="265"/>
            <ac:spMk id="13" creationId="{AAD93DFA-4982-AAB7-C07E-33750CAABADC}"/>
          </ac:spMkLst>
        </pc:spChg>
        <pc:spChg chg="del">
          <ac:chgData name="Giovanni Macetti" userId="S::giovanni.macetti@unimi.it::cb829a17-6b95-4238-a589-63b1cbf7e358" providerId="AD" clId="Web-{4713F717-BA5D-669D-5EF1-CF245CDC6BC7}" dt="2023-09-03T14:59:22.048" v="1356"/>
          <ac:spMkLst>
            <pc:docMk/>
            <pc:sldMk cId="1000807108" sldId="265"/>
            <ac:spMk id="14" creationId="{59F8FBAD-7C64-7FA7-1C7A-C41ADB0DBB79}"/>
          </ac:spMkLst>
        </pc:spChg>
        <pc:spChg chg="del">
          <ac:chgData name="Giovanni Macetti" userId="S::giovanni.macetti@unimi.it::cb829a17-6b95-4238-a589-63b1cbf7e358" providerId="AD" clId="Web-{4713F717-BA5D-669D-5EF1-CF245CDC6BC7}" dt="2023-09-03T15:02:07.674" v="1382"/>
          <ac:spMkLst>
            <pc:docMk/>
            <pc:sldMk cId="1000807108" sldId="265"/>
            <ac:spMk id="15" creationId="{853DFE1F-E410-971C-3BB8-992EF2468D09}"/>
          </ac:spMkLst>
        </pc:spChg>
        <pc:spChg chg="del">
          <ac:chgData name="Giovanni Macetti" userId="S::giovanni.macetti@unimi.it::cb829a17-6b95-4238-a589-63b1cbf7e358" providerId="AD" clId="Web-{4713F717-BA5D-669D-5EF1-CF245CDC6BC7}" dt="2023-09-03T14:59:20.658" v="1355"/>
          <ac:spMkLst>
            <pc:docMk/>
            <pc:sldMk cId="1000807108" sldId="265"/>
            <ac:spMk id="16" creationId="{7C2105DD-9652-4E92-C6A4-18DB0B73ED3D}"/>
          </ac:spMkLst>
        </pc:spChg>
        <pc:spChg chg="del">
          <ac:chgData name="Giovanni Macetti" userId="S::giovanni.macetti@unimi.it::cb829a17-6b95-4238-a589-63b1cbf7e358" providerId="AD" clId="Web-{4713F717-BA5D-669D-5EF1-CF245CDC6BC7}" dt="2023-09-03T15:02:07.674" v="1381"/>
          <ac:spMkLst>
            <pc:docMk/>
            <pc:sldMk cId="1000807108" sldId="265"/>
            <ac:spMk id="17" creationId="{ED98D270-A2F1-9921-3350-A9F9E789BC3B}"/>
          </ac:spMkLst>
        </pc:spChg>
        <pc:spChg chg="del">
          <ac:chgData name="Giovanni Macetti" userId="S::giovanni.macetti@unimi.it::cb829a17-6b95-4238-a589-63b1cbf7e358" providerId="AD" clId="Web-{4713F717-BA5D-669D-5EF1-CF245CDC6BC7}" dt="2023-09-03T15:02:07.674" v="1384"/>
          <ac:spMkLst>
            <pc:docMk/>
            <pc:sldMk cId="1000807108" sldId="265"/>
            <ac:spMk id="18" creationId="{B3C31C30-06CF-C721-560F-750EA0C0F9E6}"/>
          </ac:spMkLst>
        </pc:spChg>
        <pc:spChg chg="add del mod">
          <ac:chgData name="Giovanni Macetti" userId="S::giovanni.macetti@unimi.it::cb829a17-6b95-4238-a589-63b1cbf7e358" providerId="AD" clId="Web-{4713F717-BA5D-669D-5EF1-CF245CDC6BC7}" dt="2023-09-03T15:05:08.078" v="1459"/>
          <ac:spMkLst>
            <pc:docMk/>
            <pc:sldMk cId="1000807108" sldId="265"/>
            <ac:spMk id="19" creationId="{686B296C-3150-9B45-2A6B-223E64E891F6}"/>
          </ac:spMkLst>
        </pc:spChg>
        <pc:spChg chg="del">
          <ac:chgData name="Giovanni Macetti" userId="S::giovanni.macetti@unimi.it::cb829a17-6b95-4238-a589-63b1cbf7e358" providerId="AD" clId="Web-{4713F717-BA5D-669D-5EF1-CF245CDC6BC7}" dt="2023-09-03T14:59:23.002" v="1357"/>
          <ac:spMkLst>
            <pc:docMk/>
            <pc:sldMk cId="1000807108" sldId="265"/>
            <ac:spMk id="22" creationId="{28D86BA2-88E6-1F25-3BDF-5E6549AC72FD}"/>
          </ac:spMkLst>
        </pc:spChg>
        <pc:picChg chg="add del mod">
          <ac:chgData name="Giovanni Macetti" userId="S::giovanni.macetti@unimi.it::cb829a17-6b95-4238-a589-63b1cbf7e358" providerId="AD" clId="Web-{4713F717-BA5D-669D-5EF1-CF245CDC6BC7}" dt="2023-09-03T14:59:58.223" v="1364"/>
          <ac:picMkLst>
            <pc:docMk/>
            <pc:sldMk cId="1000807108" sldId="265"/>
            <ac:picMk id="2" creationId="{5308FFF7-5358-03CA-A330-72B268E5BAED}"/>
          </ac:picMkLst>
        </pc:picChg>
        <pc:picChg chg="add del mod">
          <ac:chgData name="Giovanni Macetti" userId="S::giovanni.macetti@unimi.it::cb829a17-6b95-4238-a589-63b1cbf7e358" providerId="AD" clId="Web-{4713F717-BA5D-669D-5EF1-CF245CDC6BC7}" dt="2023-09-03T15:23:32.020" v="1461"/>
          <ac:picMkLst>
            <pc:docMk/>
            <pc:sldMk cId="1000807108" sldId="265"/>
            <ac:picMk id="2" creationId="{A594A0F6-C5CD-2877-C733-0E5581504894}"/>
          </ac:picMkLst>
        </pc:picChg>
        <pc:picChg chg="add del mod ord">
          <ac:chgData name="Giovanni Macetti" userId="S::giovanni.macetti@unimi.it::cb829a17-6b95-4238-a589-63b1cbf7e358" providerId="AD" clId="Web-{4713F717-BA5D-669D-5EF1-CF245CDC6BC7}" dt="2023-09-03T15:33:25.136" v="1477" actId="1076"/>
          <ac:picMkLst>
            <pc:docMk/>
            <pc:sldMk cId="1000807108" sldId="265"/>
            <ac:picMk id="3" creationId="{8617B962-2CBC-AADF-6815-9BE034955322}"/>
          </ac:picMkLst>
        </pc:picChg>
        <pc:picChg chg="del ord">
          <ac:chgData name="Giovanni Macetti" userId="S::giovanni.macetti@unimi.it::cb829a17-6b95-4238-a589-63b1cbf7e358" providerId="AD" clId="Web-{4713F717-BA5D-669D-5EF1-CF245CDC6BC7}" dt="2023-09-03T15:02:21.769" v="1386"/>
          <ac:picMkLst>
            <pc:docMk/>
            <pc:sldMk cId="1000807108" sldId="265"/>
            <ac:picMk id="4" creationId="{61EB86D6-84B6-20C4-05EE-805480BA9114}"/>
          </ac:picMkLst>
        </pc:picChg>
        <pc:picChg chg="add mod">
          <ac:chgData name="Giovanni Macetti" userId="S::giovanni.macetti@unimi.it::cb829a17-6b95-4238-a589-63b1cbf7e358" providerId="AD" clId="Web-{4713F717-BA5D-669D-5EF1-CF245CDC6BC7}" dt="2023-09-03T16:06:11.139" v="1970" actId="1076"/>
          <ac:picMkLst>
            <pc:docMk/>
            <pc:sldMk cId="1000807108" sldId="265"/>
            <ac:picMk id="4" creationId="{EA984167-72E7-7A3F-544F-86EEBD0E5708}"/>
          </ac:picMkLst>
        </pc:picChg>
        <pc:picChg chg="del">
          <ac:chgData name="Giovanni Macetti" userId="S::giovanni.macetti@unimi.it::cb829a17-6b95-4238-a589-63b1cbf7e358" providerId="AD" clId="Web-{4713F717-BA5D-669D-5EF1-CF245CDC6BC7}" dt="2023-09-03T15:02:07.674" v="1383"/>
          <ac:picMkLst>
            <pc:docMk/>
            <pc:sldMk cId="1000807108" sldId="265"/>
            <ac:picMk id="8" creationId="{CD66B89D-2273-D15F-688C-A6B6040543E6}"/>
          </ac:picMkLst>
        </pc:picChg>
      </pc:sldChg>
      <pc:sldChg chg="addSp delSp modSp add replId">
        <pc:chgData name="Giovanni Macetti" userId="S::giovanni.macetti@unimi.it::cb829a17-6b95-4238-a589-63b1cbf7e358" providerId="AD" clId="Web-{4713F717-BA5D-669D-5EF1-CF245CDC6BC7}" dt="2023-09-03T15:45:18.107" v="1808" actId="20577"/>
        <pc:sldMkLst>
          <pc:docMk/>
          <pc:sldMk cId="3340952900" sldId="266"/>
        </pc:sldMkLst>
        <pc:spChg chg="add mod">
          <ac:chgData name="Giovanni Macetti" userId="S::giovanni.macetti@unimi.it::cb829a17-6b95-4238-a589-63b1cbf7e358" providerId="AD" clId="Web-{4713F717-BA5D-669D-5EF1-CF245CDC6BC7}" dt="2023-09-03T15:40:44.507" v="1646" actId="1076"/>
          <ac:spMkLst>
            <pc:docMk/>
            <pc:sldMk cId="3340952900" sldId="266"/>
            <ac:spMk id="6" creationId="{38689941-27A2-4FE7-BE9A-2539C577589F}"/>
          </ac:spMkLst>
        </pc:spChg>
        <pc:spChg chg="mod">
          <ac:chgData name="Giovanni Macetti" userId="S::giovanni.macetti@unimi.it::cb829a17-6b95-4238-a589-63b1cbf7e358" providerId="AD" clId="Web-{4713F717-BA5D-669D-5EF1-CF245CDC6BC7}" dt="2023-09-03T15:40:09.584" v="1632" actId="20577"/>
          <ac:spMkLst>
            <pc:docMk/>
            <pc:sldMk cId="3340952900" sldId="266"/>
            <ac:spMk id="7" creationId="{11188E4F-4FC3-43C1-D30B-F2E763D52028}"/>
          </ac:spMkLst>
        </pc:spChg>
        <pc:spChg chg="add mod">
          <ac:chgData name="Giovanni Macetti" userId="S::giovanni.macetti@unimi.it::cb829a17-6b95-4238-a589-63b1cbf7e358" providerId="AD" clId="Web-{4713F717-BA5D-669D-5EF1-CF245CDC6BC7}" dt="2023-09-03T15:41:39.258" v="1696" actId="20577"/>
          <ac:spMkLst>
            <pc:docMk/>
            <pc:sldMk cId="3340952900" sldId="266"/>
            <ac:spMk id="8" creationId="{52982576-5D06-76C5-D241-D10C3265DB7F}"/>
          </ac:spMkLst>
        </pc:spChg>
        <pc:spChg chg="add mod">
          <ac:chgData name="Giovanni Macetti" userId="S::giovanni.macetti@unimi.it::cb829a17-6b95-4238-a589-63b1cbf7e358" providerId="AD" clId="Web-{4713F717-BA5D-669D-5EF1-CF245CDC6BC7}" dt="2023-09-03T15:45:18.107" v="1808" actId="20577"/>
          <ac:spMkLst>
            <pc:docMk/>
            <pc:sldMk cId="3340952900" sldId="266"/>
            <ac:spMk id="9" creationId="{EFBE3B5C-5406-E97D-EEF0-B6A8AF0032D4}"/>
          </ac:spMkLst>
        </pc:spChg>
        <pc:spChg chg="add mod">
          <ac:chgData name="Giovanni Macetti" userId="S::giovanni.macetti@unimi.it::cb829a17-6b95-4238-a589-63b1cbf7e358" providerId="AD" clId="Web-{4713F717-BA5D-669D-5EF1-CF245CDC6BC7}" dt="2023-09-03T15:44:59.013" v="1800" actId="1076"/>
          <ac:spMkLst>
            <pc:docMk/>
            <pc:sldMk cId="3340952900" sldId="266"/>
            <ac:spMk id="10" creationId="{396F24A3-DA80-5E07-CC55-ACA0D8614EBB}"/>
          </ac:spMkLst>
        </pc:spChg>
        <pc:picChg chg="add mod">
          <ac:chgData name="Giovanni Macetti" userId="S::giovanni.macetti@unimi.it::cb829a17-6b95-4238-a589-63b1cbf7e358" providerId="AD" clId="Web-{4713F717-BA5D-669D-5EF1-CF245CDC6BC7}" dt="2023-09-03T15:40:18.194" v="1634" actId="1076"/>
          <ac:picMkLst>
            <pc:docMk/>
            <pc:sldMk cId="3340952900" sldId="266"/>
            <ac:picMk id="2" creationId="{F51DE8EB-4F3B-2CA6-4489-8EE5D4436D20}"/>
          </ac:picMkLst>
        </pc:picChg>
        <pc:picChg chg="del">
          <ac:chgData name="Giovanni Macetti" userId="S::giovanni.macetti@unimi.it::cb829a17-6b95-4238-a589-63b1cbf7e358" providerId="AD" clId="Web-{4713F717-BA5D-669D-5EF1-CF245CDC6BC7}" dt="2023-09-03T15:24:38.225" v="1469"/>
          <ac:picMkLst>
            <pc:docMk/>
            <pc:sldMk cId="3340952900" sldId="266"/>
            <ac:picMk id="3" creationId="{8617B962-2CBC-AADF-6815-9BE034955322}"/>
          </ac:picMkLst>
        </pc:picChg>
        <pc:picChg chg="del">
          <ac:chgData name="Giovanni Macetti" userId="S::giovanni.macetti@unimi.it::cb829a17-6b95-4238-a589-63b1cbf7e358" providerId="AD" clId="Web-{4713F717-BA5D-669D-5EF1-CF245CDC6BC7}" dt="2023-09-03T15:24:38.881" v="1470"/>
          <ac:picMkLst>
            <pc:docMk/>
            <pc:sldMk cId="3340952900" sldId="266"/>
            <ac:picMk id="4" creationId="{EA984167-72E7-7A3F-544F-86EEBD0E5708}"/>
          </ac:picMkLst>
        </pc:picChg>
      </pc:sldChg>
      <pc:sldChg chg="addSp delSp modSp add replId">
        <pc:chgData name="Giovanni Macetti" userId="S::giovanni.macetti@unimi.it::cb829a17-6b95-4238-a589-63b1cbf7e358" providerId="AD" clId="Web-{4713F717-BA5D-669D-5EF1-CF245CDC6BC7}" dt="2023-09-03T15:59:24.191" v="1954" actId="1076"/>
        <pc:sldMkLst>
          <pc:docMk/>
          <pc:sldMk cId="402241956" sldId="267"/>
        </pc:sldMkLst>
        <pc:spChg chg="del">
          <ac:chgData name="Giovanni Macetti" userId="S::giovanni.macetti@unimi.it::cb829a17-6b95-4238-a589-63b1cbf7e358" providerId="AD" clId="Web-{4713F717-BA5D-669D-5EF1-CF245CDC6BC7}" dt="2023-09-03T15:45:33.873" v="1814"/>
          <ac:spMkLst>
            <pc:docMk/>
            <pc:sldMk cId="402241956" sldId="267"/>
            <ac:spMk id="6" creationId="{38689941-27A2-4FE7-BE9A-2539C577589F}"/>
          </ac:spMkLst>
        </pc:spChg>
        <pc:spChg chg="del">
          <ac:chgData name="Giovanni Macetti" userId="S::giovanni.macetti@unimi.it::cb829a17-6b95-4238-a589-63b1cbf7e358" providerId="AD" clId="Web-{4713F717-BA5D-669D-5EF1-CF245CDC6BC7}" dt="2023-09-03T15:45:33.873" v="1813"/>
          <ac:spMkLst>
            <pc:docMk/>
            <pc:sldMk cId="402241956" sldId="267"/>
            <ac:spMk id="8" creationId="{52982576-5D06-76C5-D241-D10C3265DB7F}"/>
          </ac:spMkLst>
        </pc:spChg>
        <pc:spChg chg="del">
          <ac:chgData name="Giovanni Macetti" userId="S::giovanni.macetti@unimi.it::cb829a17-6b95-4238-a589-63b1cbf7e358" providerId="AD" clId="Web-{4713F717-BA5D-669D-5EF1-CF245CDC6BC7}" dt="2023-09-03T15:45:33.873" v="1812"/>
          <ac:spMkLst>
            <pc:docMk/>
            <pc:sldMk cId="402241956" sldId="267"/>
            <ac:spMk id="9" creationId="{EFBE3B5C-5406-E97D-EEF0-B6A8AF0032D4}"/>
          </ac:spMkLst>
        </pc:spChg>
        <pc:spChg chg="del">
          <ac:chgData name="Giovanni Macetti" userId="S::giovanni.macetti@unimi.it::cb829a17-6b95-4238-a589-63b1cbf7e358" providerId="AD" clId="Web-{4713F717-BA5D-669D-5EF1-CF245CDC6BC7}" dt="2023-09-03T15:45:33.873" v="1811"/>
          <ac:spMkLst>
            <pc:docMk/>
            <pc:sldMk cId="402241956" sldId="267"/>
            <ac:spMk id="10" creationId="{396F24A3-DA80-5E07-CC55-ACA0D8614EBB}"/>
          </ac:spMkLst>
        </pc:spChg>
        <pc:spChg chg="add mod">
          <ac:chgData name="Giovanni Macetti" userId="S::giovanni.macetti@unimi.it::cb829a17-6b95-4238-a589-63b1cbf7e358" providerId="AD" clId="Web-{4713F717-BA5D-669D-5EF1-CF245CDC6BC7}" dt="2023-09-03T15:59:17.363" v="1951" actId="1076"/>
          <ac:spMkLst>
            <pc:docMk/>
            <pc:sldMk cId="402241956" sldId="267"/>
            <ac:spMk id="11" creationId="{49ACD69C-19B2-F64A-014E-2C0C6925E8FB}"/>
          </ac:spMkLst>
        </pc:spChg>
        <pc:spChg chg="add del mod">
          <ac:chgData name="Giovanni Macetti" userId="S::giovanni.macetti@unimi.it::cb829a17-6b95-4238-a589-63b1cbf7e358" providerId="AD" clId="Web-{4713F717-BA5D-669D-5EF1-CF245CDC6BC7}" dt="2023-09-03T15:48:40.331" v="1893"/>
          <ac:spMkLst>
            <pc:docMk/>
            <pc:sldMk cId="402241956" sldId="267"/>
            <ac:spMk id="12" creationId="{813C3927-852C-3B1B-C95F-B85FA16EA2F9}"/>
          </ac:spMkLst>
        </pc:spChg>
        <pc:spChg chg="add del mod">
          <ac:chgData name="Giovanni Macetti" userId="S::giovanni.macetti@unimi.it::cb829a17-6b95-4238-a589-63b1cbf7e358" providerId="AD" clId="Web-{4713F717-BA5D-669D-5EF1-CF245CDC6BC7}" dt="2023-09-03T15:57:42.735" v="1930"/>
          <ac:spMkLst>
            <pc:docMk/>
            <pc:sldMk cId="402241956" sldId="267"/>
            <ac:spMk id="14" creationId="{CEE0F065-C71F-B95F-CCF2-1DC8DA9CEFE4}"/>
          </ac:spMkLst>
        </pc:spChg>
        <pc:spChg chg="add mod">
          <ac:chgData name="Giovanni Macetti" userId="S::giovanni.macetti@unimi.it::cb829a17-6b95-4238-a589-63b1cbf7e358" providerId="AD" clId="Web-{4713F717-BA5D-669D-5EF1-CF245CDC6BC7}" dt="2023-09-03T15:59:24.191" v="1953" actId="1076"/>
          <ac:spMkLst>
            <pc:docMk/>
            <pc:sldMk cId="402241956" sldId="267"/>
            <ac:spMk id="15" creationId="{ACA94B22-A133-F315-3F8E-165A46CC9F3F}"/>
          </ac:spMkLst>
        </pc:spChg>
        <pc:spChg chg="add mod">
          <ac:chgData name="Giovanni Macetti" userId="S::giovanni.macetti@unimi.it::cb829a17-6b95-4238-a589-63b1cbf7e358" providerId="AD" clId="Web-{4713F717-BA5D-669D-5EF1-CF245CDC6BC7}" dt="2023-09-03T15:59:24.191" v="1954" actId="1076"/>
          <ac:spMkLst>
            <pc:docMk/>
            <pc:sldMk cId="402241956" sldId="267"/>
            <ac:spMk id="16" creationId="{74CCA786-35AF-8603-88F4-41E2BAD4B52B}"/>
          </ac:spMkLst>
        </pc:spChg>
        <pc:picChg chg="del">
          <ac:chgData name="Giovanni Macetti" userId="S::giovanni.macetti@unimi.it::cb829a17-6b95-4238-a589-63b1cbf7e358" providerId="AD" clId="Web-{4713F717-BA5D-669D-5EF1-CF245CDC6BC7}" dt="2023-09-03T15:45:31.592" v="1810"/>
          <ac:picMkLst>
            <pc:docMk/>
            <pc:sldMk cId="402241956" sldId="267"/>
            <ac:picMk id="2" creationId="{F51DE8EB-4F3B-2CA6-4489-8EE5D4436D20}"/>
          </ac:picMkLst>
        </pc:picChg>
        <pc:picChg chg="add del mod">
          <ac:chgData name="Giovanni Macetti" userId="S::giovanni.macetti@unimi.it::cb829a17-6b95-4238-a589-63b1cbf7e358" providerId="AD" clId="Web-{4713F717-BA5D-669D-5EF1-CF245CDC6BC7}" dt="2023-09-03T15:45:48.155" v="1816"/>
          <ac:picMkLst>
            <pc:docMk/>
            <pc:sldMk cId="402241956" sldId="267"/>
            <ac:picMk id="3" creationId="{00A9DC96-3E56-DB5F-3D1B-F10C0B454508}"/>
          </ac:picMkLst>
        </pc:picChg>
        <pc:picChg chg="add del mod">
          <ac:chgData name="Giovanni Macetti" userId="S::giovanni.macetti@unimi.it::cb829a17-6b95-4238-a589-63b1cbf7e358" providerId="AD" clId="Web-{4713F717-BA5D-669D-5EF1-CF245CDC6BC7}" dt="2023-09-03T15:56:36.749" v="1894"/>
          <ac:picMkLst>
            <pc:docMk/>
            <pc:sldMk cId="402241956" sldId="267"/>
            <ac:picMk id="4" creationId="{4A675606-CDCB-9DBA-DF0B-9D303523952C}"/>
          </ac:picMkLst>
        </pc:picChg>
        <pc:picChg chg="add mod">
          <ac:chgData name="Giovanni Macetti" userId="S::giovanni.macetti@unimi.it::cb829a17-6b95-4238-a589-63b1cbf7e358" providerId="AD" clId="Web-{4713F717-BA5D-669D-5EF1-CF245CDC6BC7}" dt="2023-09-03T15:59:24.191" v="1952" actId="1076"/>
          <ac:picMkLst>
            <pc:docMk/>
            <pc:sldMk cId="402241956" sldId="267"/>
            <ac:picMk id="13" creationId="{873DE216-0C9A-BDE2-3ED5-E6570A956656}"/>
          </ac:picMkLst>
        </pc:picChg>
      </pc:sldChg>
      <pc:sldChg chg="addSp delSp modSp add replId">
        <pc:chgData name="Giovanni Macetti" userId="S::giovanni.macetti@unimi.it::cb829a17-6b95-4238-a589-63b1cbf7e358" providerId="AD" clId="Web-{4713F717-BA5D-669D-5EF1-CF245CDC6BC7}" dt="2023-09-03T16:32:19.376" v="2209" actId="20577"/>
        <pc:sldMkLst>
          <pc:docMk/>
          <pc:sldMk cId="613747204" sldId="268"/>
        </pc:sldMkLst>
        <pc:spChg chg="add mod">
          <ac:chgData name="Giovanni Macetti" userId="S::giovanni.macetti@unimi.it::cb829a17-6b95-4238-a589-63b1cbf7e358" providerId="AD" clId="Web-{4713F717-BA5D-669D-5EF1-CF245CDC6BC7}" dt="2023-09-03T16:23:54.373" v="2014" actId="1076"/>
          <ac:spMkLst>
            <pc:docMk/>
            <pc:sldMk cId="613747204" sldId="268"/>
            <ac:spMk id="4" creationId="{61D18F71-BEF3-DF1E-EA63-7302FD0A8A4E}"/>
          </ac:spMkLst>
        </pc:spChg>
        <pc:spChg chg="add mod">
          <ac:chgData name="Giovanni Macetti" userId="S::giovanni.macetti@unimi.it::cb829a17-6b95-4238-a589-63b1cbf7e358" providerId="AD" clId="Web-{4713F717-BA5D-669D-5EF1-CF245CDC6BC7}" dt="2023-09-03T16:28:24.875" v="2130" actId="1076"/>
          <ac:spMkLst>
            <pc:docMk/>
            <pc:sldMk cId="613747204" sldId="268"/>
            <ac:spMk id="6" creationId="{7CFFD5AA-C5A0-DA24-84C2-24CC52972ADD}"/>
          </ac:spMkLst>
        </pc:spChg>
        <pc:spChg chg="mod">
          <ac:chgData name="Giovanni Macetti" userId="S::giovanni.macetti@unimi.it::cb829a17-6b95-4238-a589-63b1cbf7e358" providerId="AD" clId="Web-{4713F717-BA5D-669D-5EF1-CF245CDC6BC7}" dt="2023-09-03T16:32:19.376" v="2209" actId="20577"/>
          <ac:spMkLst>
            <pc:docMk/>
            <pc:sldMk cId="613747204" sldId="268"/>
            <ac:spMk id="7" creationId="{11188E4F-4FC3-43C1-D30B-F2E763D52028}"/>
          </ac:spMkLst>
        </pc:spChg>
        <pc:spChg chg="add mod">
          <ac:chgData name="Giovanni Macetti" userId="S::giovanni.macetti@unimi.it::cb829a17-6b95-4238-a589-63b1cbf7e358" providerId="AD" clId="Web-{4713F717-BA5D-669D-5EF1-CF245CDC6BC7}" dt="2023-09-03T16:28:37.830" v="2133" actId="1076"/>
          <ac:spMkLst>
            <pc:docMk/>
            <pc:sldMk cId="613747204" sldId="268"/>
            <ac:spMk id="8" creationId="{63D2D205-7E51-44A0-6617-B5E5617311BB}"/>
          </ac:spMkLst>
        </pc:spChg>
        <pc:spChg chg="add mod">
          <ac:chgData name="Giovanni Macetti" userId="S::giovanni.macetti@unimi.it::cb829a17-6b95-4238-a589-63b1cbf7e358" providerId="AD" clId="Web-{4713F717-BA5D-669D-5EF1-CF245CDC6BC7}" dt="2023-09-03T16:29:36.459" v="2148" actId="20577"/>
          <ac:spMkLst>
            <pc:docMk/>
            <pc:sldMk cId="613747204" sldId="268"/>
            <ac:spMk id="9" creationId="{766F2F4B-175B-C06E-549A-BDD247D2E1A6}"/>
          </ac:spMkLst>
        </pc:spChg>
        <pc:spChg chg="add mod">
          <ac:chgData name="Giovanni Macetti" userId="S::giovanni.macetti@unimi.it::cb829a17-6b95-4238-a589-63b1cbf7e358" providerId="AD" clId="Web-{4713F717-BA5D-669D-5EF1-CF245CDC6BC7}" dt="2023-09-03T16:28:05.968" v="2124"/>
          <ac:spMkLst>
            <pc:docMk/>
            <pc:sldMk cId="613747204" sldId="268"/>
            <ac:spMk id="10" creationId="{1715B325-F721-5082-BFF8-E178984C247F}"/>
          </ac:spMkLst>
        </pc:spChg>
        <pc:spChg chg="mod">
          <ac:chgData name="Giovanni Macetti" userId="S::giovanni.macetti@unimi.it::cb829a17-6b95-4238-a589-63b1cbf7e358" providerId="AD" clId="Web-{4713F717-BA5D-669D-5EF1-CF245CDC6BC7}" dt="2023-09-03T16:24:58.080" v="2017" actId="14100"/>
          <ac:spMkLst>
            <pc:docMk/>
            <pc:sldMk cId="613747204" sldId="268"/>
            <ac:spMk id="11" creationId="{49ACD69C-19B2-F64A-014E-2C0C6925E8FB}"/>
          </ac:spMkLst>
        </pc:spChg>
        <pc:spChg chg="add mod">
          <ac:chgData name="Giovanni Macetti" userId="S::giovanni.macetti@unimi.it::cb829a17-6b95-4238-a589-63b1cbf7e358" providerId="AD" clId="Web-{4713F717-BA5D-669D-5EF1-CF245CDC6BC7}" dt="2023-09-03T16:28:58.847" v="2138"/>
          <ac:spMkLst>
            <pc:docMk/>
            <pc:sldMk cId="613747204" sldId="268"/>
            <ac:spMk id="12" creationId="{962BB123-5D4C-F3AA-A5C5-222DA409F7B8}"/>
          </ac:spMkLst>
        </pc:spChg>
        <pc:spChg chg="add mod">
          <ac:chgData name="Giovanni Macetti" userId="S::giovanni.macetti@unimi.it::cb829a17-6b95-4238-a589-63b1cbf7e358" providerId="AD" clId="Web-{4713F717-BA5D-669D-5EF1-CF245CDC6BC7}" dt="2023-09-03T16:29:39.334" v="2149" actId="1076"/>
          <ac:spMkLst>
            <pc:docMk/>
            <pc:sldMk cId="613747204" sldId="268"/>
            <ac:spMk id="13" creationId="{AEF15343-9B33-AD26-1670-B5558C5157B8}"/>
          </ac:spMkLst>
        </pc:spChg>
        <pc:spChg chg="add mod">
          <ac:chgData name="Giovanni Macetti" userId="S::giovanni.macetti@unimi.it::cb829a17-6b95-4238-a589-63b1cbf7e358" providerId="AD" clId="Web-{4713F717-BA5D-669D-5EF1-CF245CDC6BC7}" dt="2023-09-03T16:30:20.008" v="2170" actId="1076"/>
          <ac:spMkLst>
            <pc:docMk/>
            <pc:sldMk cId="613747204" sldId="268"/>
            <ac:spMk id="14" creationId="{4E658092-91EE-9615-AB5C-B9AF1C0EF355}"/>
          </ac:spMkLst>
        </pc:spChg>
        <pc:spChg chg="mod ord">
          <ac:chgData name="Giovanni Macetti" userId="S::giovanni.macetti@unimi.it::cb829a17-6b95-4238-a589-63b1cbf7e358" providerId="AD" clId="Web-{4713F717-BA5D-669D-5EF1-CF245CDC6BC7}" dt="2023-09-03T16:29:06.050" v="2139"/>
          <ac:spMkLst>
            <pc:docMk/>
            <pc:sldMk cId="613747204" sldId="268"/>
            <ac:spMk id="15" creationId="{ACA94B22-A133-F315-3F8E-165A46CC9F3F}"/>
          </ac:spMkLst>
        </pc:spChg>
        <pc:spChg chg="del">
          <ac:chgData name="Giovanni Macetti" userId="S::giovanni.macetti@unimi.it::cb829a17-6b95-4238-a589-63b1cbf7e358" providerId="AD" clId="Web-{4713F717-BA5D-669D-5EF1-CF245CDC6BC7}" dt="2023-09-03T16:23:10.526" v="2005"/>
          <ac:spMkLst>
            <pc:docMk/>
            <pc:sldMk cId="613747204" sldId="268"/>
            <ac:spMk id="16" creationId="{74CCA786-35AF-8603-88F4-41E2BAD4B52B}"/>
          </ac:spMkLst>
        </pc:spChg>
        <pc:picChg chg="add mod">
          <ac:chgData name="Giovanni Macetti" userId="S::giovanni.macetti@unimi.it::cb829a17-6b95-4238-a589-63b1cbf7e358" providerId="AD" clId="Web-{4713F717-BA5D-669D-5EF1-CF245CDC6BC7}" dt="2023-09-03T16:23:48.028" v="2012" actId="1076"/>
          <ac:picMkLst>
            <pc:docMk/>
            <pc:sldMk cId="613747204" sldId="268"/>
            <ac:picMk id="2" creationId="{D2089E9D-76EA-7786-A5F2-B268818E4711}"/>
          </ac:picMkLst>
        </pc:picChg>
        <pc:picChg chg="del">
          <ac:chgData name="Giovanni Macetti" userId="S::giovanni.macetti@unimi.it::cb829a17-6b95-4238-a589-63b1cbf7e358" providerId="AD" clId="Web-{4713F717-BA5D-669D-5EF1-CF245CDC6BC7}" dt="2023-09-03T15:59:32.941" v="1956"/>
          <ac:picMkLst>
            <pc:docMk/>
            <pc:sldMk cId="613747204" sldId="268"/>
            <ac:picMk id="13" creationId="{873DE216-0C9A-BDE2-3ED5-E6570A956656}"/>
          </ac:picMkLst>
        </pc:picChg>
      </pc:sldChg>
      <pc:sldChg chg="addSp delSp modSp add replId">
        <pc:chgData name="Giovanni Macetti" userId="S::giovanni.macetti@unimi.it::cb829a17-6b95-4238-a589-63b1cbf7e358" providerId="AD" clId="Web-{4713F717-BA5D-669D-5EF1-CF245CDC6BC7}" dt="2023-09-03T17:04:02.162" v="3131" actId="20577"/>
        <pc:sldMkLst>
          <pc:docMk/>
          <pc:sldMk cId="2217621732" sldId="269"/>
        </pc:sldMkLst>
        <pc:spChg chg="add mod">
          <ac:chgData name="Giovanni Macetti" userId="S::giovanni.macetti@unimi.it::cb829a17-6b95-4238-a589-63b1cbf7e358" providerId="AD" clId="Web-{4713F717-BA5D-669D-5EF1-CF245CDC6BC7}" dt="2023-09-03T17:02:29.609" v="3080" actId="20577"/>
          <ac:spMkLst>
            <pc:docMk/>
            <pc:sldMk cId="2217621732" sldId="269"/>
            <ac:spMk id="3" creationId="{E10C6DD7-E929-147A-961D-8D09A7913975}"/>
          </ac:spMkLst>
        </pc:spChg>
        <pc:spChg chg="del">
          <ac:chgData name="Giovanni Macetti" userId="S::giovanni.macetti@unimi.it::cb829a17-6b95-4238-a589-63b1cbf7e358" providerId="AD" clId="Web-{4713F717-BA5D-669D-5EF1-CF245CDC6BC7}" dt="2023-09-03T16:35:34.092" v="2218"/>
          <ac:spMkLst>
            <pc:docMk/>
            <pc:sldMk cId="2217621732" sldId="269"/>
            <ac:spMk id="4" creationId="{61D18F71-BEF3-DF1E-EA63-7302FD0A8A4E}"/>
          </ac:spMkLst>
        </pc:spChg>
        <pc:spChg chg="del">
          <ac:chgData name="Giovanni Macetti" userId="S::giovanni.macetti@unimi.it::cb829a17-6b95-4238-a589-63b1cbf7e358" providerId="AD" clId="Web-{4713F717-BA5D-669D-5EF1-CF245CDC6BC7}" dt="2023-09-03T16:35:34.092" v="2216"/>
          <ac:spMkLst>
            <pc:docMk/>
            <pc:sldMk cId="2217621732" sldId="269"/>
            <ac:spMk id="6" creationId="{7CFFD5AA-C5A0-DA24-84C2-24CC52972ADD}"/>
          </ac:spMkLst>
        </pc:spChg>
        <pc:spChg chg="mod">
          <ac:chgData name="Giovanni Macetti" userId="S::giovanni.macetti@unimi.it::cb829a17-6b95-4238-a589-63b1cbf7e358" providerId="AD" clId="Web-{4713F717-BA5D-669D-5EF1-CF245CDC6BC7}" dt="2023-09-03T16:39:06.888" v="2384" actId="20577"/>
          <ac:spMkLst>
            <pc:docMk/>
            <pc:sldMk cId="2217621732" sldId="269"/>
            <ac:spMk id="7" creationId="{11188E4F-4FC3-43C1-D30B-F2E763D52028}"/>
          </ac:spMkLst>
        </pc:spChg>
        <pc:spChg chg="del">
          <ac:chgData name="Giovanni Macetti" userId="S::giovanni.macetti@unimi.it::cb829a17-6b95-4238-a589-63b1cbf7e358" providerId="AD" clId="Web-{4713F717-BA5D-669D-5EF1-CF245CDC6BC7}" dt="2023-09-03T16:35:34.092" v="2215"/>
          <ac:spMkLst>
            <pc:docMk/>
            <pc:sldMk cId="2217621732" sldId="269"/>
            <ac:spMk id="8" creationId="{63D2D205-7E51-44A0-6617-B5E5617311BB}"/>
          </ac:spMkLst>
        </pc:spChg>
        <pc:spChg chg="del">
          <ac:chgData name="Giovanni Macetti" userId="S::giovanni.macetti@unimi.it::cb829a17-6b95-4238-a589-63b1cbf7e358" providerId="AD" clId="Web-{4713F717-BA5D-669D-5EF1-CF245CDC6BC7}" dt="2023-09-03T16:35:34.092" v="2214"/>
          <ac:spMkLst>
            <pc:docMk/>
            <pc:sldMk cId="2217621732" sldId="269"/>
            <ac:spMk id="9" creationId="{766F2F4B-175B-C06E-549A-BDD247D2E1A6}"/>
          </ac:spMkLst>
        </pc:spChg>
        <pc:spChg chg="del">
          <ac:chgData name="Giovanni Macetti" userId="S::giovanni.macetti@unimi.it::cb829a17-6b95-4238-a589-63b1cbf7e358" providerId="AD" clId="Web-{4713F717-BA5D-669D-5EF1-CF245CDC6BC7}" dt="2023-09-03T16:35:34.092" v="2213"/>
          <ac:spMkLst>
            <pc:docMk/>
            <pc:sldMk cId="2217621732" sldId="269"/>
            <ac:spMk id="10" creationId="{1715B325-F721-5082-BFF8-E178984C247F}"/>
          </ac:spMkLst>
        </pc:spChg>
        <pc:spChg chg="del">
          <ac:chgData name="Giovanni Macetti" userId="S::giovanni.macetti@unimi.it::cb829a17-6b95-4238-a589-63b1cbf7e358" providerId="AD" clId="Web-{4713F717-BA5D-669D-5EF1-CF245CDC6BC7}" dt="2023-09-03T16:35:34.092" v="2219"/>
          <ac:spMkLst>
            <pc:docMk/>
            <pc:sldMk cId="2217621732" sldId="269"/>
            <ac:spMk id="11" creationId="{49ACD69C-19B2-F64A-014E-2C0C6925E8FB}"/>
          </ac:spMkLst>
        </pc:spChg>
        <pc:spChg chg="del">
          <ac:chgData name="Giovanni Macetti" userId="S::giovanni.macetti@unimi.it::cb829a17-6b95-4238-a589-63b1cbf7e358" providerId="AD" clId="Web-{4713F717-BA5D-669D-5EF1-CF245CDC6BC7}" dt="2023-09-03T16:35:34.092" v="2212"/>
          <ac:spMkLst>
            <pc:docMk/>
            <pc:sldMk cId="2217621732" sldId="269"/>
            <ac:spMk id="12" creationId="{962BB123-5D4C-F3AA-A5C5-222DA409F7B8}"/>
          </ac:spMkLst>
        </pc:spChg>
        <pc:spChg chg="del">
          <ac:chgData name="Giovanni Macetti" userId="S::giovanni.macetti@unimi.it::cb829a17-6b95-4238-a589-63b1cbf7e358" providerId="AD" clId="Web-{4713F717-BA5D-669D-5EF1-CF245CDC6BC7}" dt="2023-09-03T16:35:34.092" v="2211"/>
          <ac:spMkLst>
            <pc:docMk/>
            <pc:sldMk cId="2217621732" sldId="269"/>
            <ac:spMk id="13" creationId="{AEF15343-9B33-AD26-1670-B5558C5157B8}"/>
          </ac:spMkLst>
        </pc:spChg>
        <pc:spChg chg="del">
          <ac:chgData name="Giovanni Macetti" userId="S::giovanni.macetti@unimi.it::cb829a17-6b95-4238-a589-63b1cbf7e358" providerId="AD" clId="Web-{4713F717-BA5D-669D-5EF1-CF245CDC6BC7}" dt="2023-09-03T16:35:34.092" v="2210"/>
          <ac:spMkLst>
            <pc:docMk/>
            <pc:sldMk cId="2217621732" sldId="269"/>
            <ac:spMk id="14" creationId="{4E658092-91EE-9615-AB5C-B9AF1C0EF355}"/>
          </ac:spMkLst>
        </pc:spChg>
        <pc:spChg chg="del">
          <ac:chgData name="Giovanni Macetti" userId="S::giovanni.macetti@unimi.it::cb829a17-6b95-4238-a589-63b1cbf7e358" providerId="AD" clId="Web-{4713F717-BA5D-669D-5EF1-CF245CDC6BC7}" dt="2023-09-03T16:35:34.092" v="2217"/>
          <ac:spMkLst>
            <pc:docMk/>
            <pc:sldMk cId="2217621732" sldId="269"/>
            <ac:spMk id="15" creationId="{ACA94B22-A133-F315-3F8E-165A46CC9F3F}"/>
          </ac:spMkLst>
        </pc:spChg>
        <pc:spChg chg="add mod">
          <ac:chgData name="Giovanni Macetti" userId="S::giovanni.macetti@unimi.it::cb829a17-6b95-4238-a589-63b1cbf7e358" providerId="AD" clId="Web-{4713F717-BA5D-669D-5EF1-CF245CDC6BC7}" dt="2023-09-03T17:04:02.162" v="3131" actId="20577"/>
          <ac:spMkLst>
            <pc:docMk/>
            <pc:sldMk cId="2217621732" sldId="269"/>
            <ac:spMk id="16" creationId="{4D6C55CB-4AB9-5DD2-B00F-346F48B42D84}"/>
          </ac:spMkLst>
        </pc:spChg>
        <pc:picChg chg="del">
          <ac:chgData name="Giovanni Macetti" userId="S::giovanni.macetti@unimi.it::cb829a17-6b95-4238-a589-63b1cbf7e358" providerId="AD" clId="Web-{4713F717-BA5D-669D-5EF1-CF245CDC6BC7}" dt="2023-09-03T16:35:38.905" v="2220"/>
          <ac:picMkLst>
            <pc:docMk/>
            <pc:sldMk cId="2217621732" sldId="269"/>
            <ac:picMk id="2" creationId="{D2089E9D-76EA-7786-A5F2-B268818E4711}"/>
          </ac:picMkLst>
        </pc:picChg>
      </pc:sldChg>
      <pc:sldChg chg="addSp delSp modSp add replId">
        <pc:chgData name="Giovanni Macetti" userId="S::giovanni.macetti@unimi.it::cb829a17-6b95-4238-a589-63b1cbf7e358" providerId="AD" clId="Web-{4713F717-BA5D-669D-5EF1-CF245CDC6BC7}" dt="2023-09-03T17:18:44.993" v="3307" actId="1076"/>
        <pc:sldMkLst>
          <pc:docMk/>
          <pc:sldMk cId="2492990991" sldId="270"/>
        </pc:sldMkLst>
        <pc:spChg chg="del">
          <ac:chgData name="Giovanni Macetti" userId="S::giovanni.macetti@unimi.it::cb829a17-6b95-4238-a589-63b1cbf7e358" providerId="AD" clId="Web-{4713F717-BA5D-669D-5EF1-CF245CDC6BC7}" dt="2023-09-03T17:04:18.179" v="3135"/>
          <ac:spMkLst>
            <pc:docMk/>
            <pc:sldMk cId="2492990991" sldId="270"/>
            <ac:spMk id="3" creationId="{E10C6DD7-E929-147A-961D-8D09A7913975}"/>
          </ac:spMkLst>
        </pc:spChg>
        <pc:spChg chg="add mod">
          <ac:chgData name="Giovanni Macetti" userId="S::giovanni.macetti@unimi.it::cb829a17-6b95-4238-a589-63b1cbf7e358" providerId="AD" clId="Web-{4713F717-BA5D-669D-5EF1-CF245CDC6BC7}" dt="2023-09-03T17:18:06.146" v="3297" actId="1076"/>
          <ac:spMkLst>
            <pc:docMk/>
            <pc:sldMk cId="2492990991" sldId="270"/>
            <ac:spMk id="6" creationId="{2D6F6EA8-38CD-3EC5-0576-4542F3A6AE85}"/>
          </ac:spMkLst>
        </pc:spChg>
        <pc:spChg chg="del mod">
          <ac:chgData name="Giovanni Macetti" userId="S::giovanni.macetti@unimi.it::cb829a17-6b95-4238-a589-63b1cbf7e358" providerId="AD" clId="Web-{4713F717-BA5D-669D-5EF1-CF245CDC6BC7}" dt="2023-09-03T17:08:09.835" v="3204"/>
          <ac:spMkLst>
            <pc:docMk/>
            <pc:sldMk cId="2492990991" sldId="270"/>
            <ac:spMk id="7" creationId="{11188E4F-4FC3-43C1-D30B-F2E763D52028}"/>
          </ac:spMkLst>
        </pc:spChg>
        <pc:spChg chg="add del mod">
          <ac:chgData name="Giovanni Macetti" userId="S::giovanni.macetti@unimi.it::cb829a17-6b95-4238-a589-63b1cbf7e358" providerId="AD" clId="Web-{4713F717-BA5D-669D-5EF1-CF245CDC6BC7}" dt="2023-09-03T17:08:33.884" v="3213"/>
          <ac:spMkLst>
            <pc:docMk/>
            <pc:sldMk cId="2492990991" sldId="270"/>
            <ac:spMk id="10" creationId="{F7FB5C4E-35EF-3AA3-B576-0E26C06E67FA}"/>
          </ac:spMkLst>
        </pc:spChg>
        <pc:spChg chg="add del">
          <ac:chgData name="Giovanni Macetti" userId="S::giovanni.macetti@unimi.it::cb829a17-6b95-4238-a589-63b1cbf7e358" providerId="AD" clId="Web-{4713F717-BA5D-669D-5EF1-CF245CDC6BC7}" dt="2023-09-03T17:07:47.396" v="3198"/>
          <ac:spMkLst>
            <pc:docMk/>
            <pc:sldMk cId="2492990991" sldId="270"/>
            <ac:spMk id="12" creationId="{18972F78-26DE-017A-346C-B2DF9C97B645}"/>
          </ac:spMkLst>
        </pc:spChg>
        <pc:spChg chg="add del">
          <ac:chgData name="Giovanni Macetti" userId="S::giovanni.macetti@unimi.it::cb829a17-6b95-4238-a589-63b1cbf7e358" providerId="AD" clId="Web-{4713F717-BA5D-669D-5EF1-CF245CDC6BC7}" dt="2023-09-03T17:07:52.537" v="3200"/>
          <ac:spMkLst>
            <pc:docMk/>
            <pc:sldMk cId="2492990991" sldId="270"/>
            <ac:spMk id="14" creationId="{A7D0A0AA-AD1B-9919-6A37-666239474A30}"/>
          </ac:spMkLst>
        </pc:spChg>
        <pc:spChg chg="del">
          <ac:chgData name="Giovanni Macetti" userId="S::giovanni.macetti@unimi.it::cb829a17-6b95-4238-a589-63b1cbf7e358" providerId="AD" clId="Web-{4713F717-BA5D-669D-5EF1-CF245CDC6BC7}" dt="2023-09-03T17:04:16.866" v="3134"/>
          <ac:spMkLst>
            <pc:docMk/>
            <pc:sldMk cId="2492990991" sldId="270"/>
            <ac:spMk id="16" creationId="{4D6C55CB-4AB9-5DD2-B00F-346F48B42D84}"/>
          </ac:spMkLst>
        </pc:spChg>
        <pc:spChg chg="add del">
          <ac:chgData name="Giovanni Macetti" userId="S::giovanni.macetti@unimi.it::cb829a17-6b95-4238-a589-63b1cbf7e358" providerId="AD" clId="Web-{4713F717-BA5D-669D-5EF1-CF245CDC6BC7}" dt="2023-09-03T17:07:59.428" v="3203"/>
          <ac:spMkLst>
            <pc:docMk/>
            <pc:sldMk cId="2492990991" sldId="270"/>
            <ac:spMk id="17" creationId="{CB6FD861-B7A8-0F22-045A-EA4EBE3D58FF}"/>
          </ac:spMkLst>
        </pc:spChg>
        <pc:spChg chg="add mod">
          <ac:chgData name="Giovanni Macetti" userId="S::giovanni.macetti@unimi.it::cb829a17-6b95-4238-a589-63b1cbf7e358" providerId="AD" clId="Web-{4713F717-BA5D-669D-5EF1-CF245CDC6BC7}" dt="2023-09-03T17:08:22.633" v="3211" actId="20577"/>
          <ac:spMkLst>
            <pc:docMk/>
            <pc:sldMk cId="2492990991" sldId="270"/>
            <ac:spMk id="19" creationId="{B54DE2E3-D665-891C-7A83-5B0D69924239}"/>
          </ac:spMkLst>
        </pc:spChg>
        <pc:spChg chg="add mod">
          <ac:chgData name="Giovanni Macetti" userId="S::giovanni.macetti@unimi.it::cb829a17-6b95-4238-a589-63b1cbf7e358" providerId="AD" clId="Web-{4713F717-BA5D-669D-5EF1-CF245CDC6BC7}" dt="2023-09-03T17:09:17.527" v="3226" actId="1076"/>
          <ac:spMkLst>
            <pc:docMk/>
            <pc:sldMk cId="2492990991" sldId="270"/>
            <ac:spMk id="21" creationId="{2A0B10F2-46C2-4529-2C02-6ED4EAC126DF}"/>
          </ac:spMkLst>
        </pc:spChg>
        <pc:spChg chg="add mod">
          <ac:chgData name="Giovanni Macetti" userId="S::giovanni.macetti@unimi.it::cb829a17-6b95-4238-a589-63b1cbf7e358" providerId="AD" clId="Web-{4713F717-BA5D-669D-5EF1-CF245CDC6BC7}" dt="2023-09-03T17:18:20.413" v="3303" actId="1076"/>
          <ac:spMkLst>
            <pc:docMk/>
            <pc:sldMk cId="2492990991" sldId="270"/>
            <ac:spMk id="22" creationId="{D06C86B8-5246-3D61-5CDA-AAA0F6E6C271}"/>
          </ac:spMkLst>
        </pc:spChg>
        <pc:spChg chg="add mod">
          <ac:chgData name="Giovanni Macetti" userId="S::giovanni.macetti@unimi.it::cb829a17-6b95-4238-a589-63b1cbf7e358" providerId="AD" clId="Web-{4713F717-BA5D-669D-5EF1-CF245CDC6BC7}" dt="2023-09-03T17:18:38.102" v="3305" actId="1076"/>
          <ac:spMkLst>
            <pc:docMk/>
            <pc:sldMk cId="2492990991" sldId="270"/>
            <ac:spMk id="24" creationId="{CF20CCAD-E8DB-FAD5-20DF-BE3A78DB832C}"/>
          </ac:spMkLst>
        </pc:spChg>
        <pc:picChg chg="add mod">
          <ac:chgData name="Giovanni Macetti" userId="S::giovanni.macetti@unimi.it::cb829a17-6b95-4238-a589-63b1cbf7e358" providerId="AD" clId="Web-{4713F717-BA5D-669D-5EF1-CF245CDC6BC7}" dt="2023-09-03T17:18:08.725" v="3298" actId="14100"/>
          <ac:picMkLst>
            <pc:docMk/>
            <pc:sldMk cId="2492990991" sldId="270"/>
            <ac:picMk id="4" creationId="{4BD2AF48-03C9-D26D-B346-06A34D73E3A3}"/>
          </ac:picMkLst>
        </pc:picChg>
        <pc:picChg chg="add mod">
          <ac:chgData name="Giovanni Macetti" userId="S::giovanni.macetti@unimi.it::cb829a17-6b95-4238-a589-63b1cbf7e358" providerId="AD" clId="Web-{4713F717-BA5D-669D-5EF1-CF245CDC6BC7}" dt="2023-09-03T17:09:08.214" v="3223" actId="1076"/>
          <ac:picMkLst>
            <pc:docMk/>
            <pc:sldMk cId="2492990991" sldId="270"/>
            <ac:picMk id="9" creationId="{CEDE291A-056C-5F2E-4EBC-25149205364C}"/>
          </ac:picMkLst>
        </pc:picChg>
        <pc:picChg chg="add mod">
          <ac:chgData name="Giovanni Macetti" userId="S::giovanni.macetti@unimi.it::cb829a17-6b95-4238-a589-63b1cbf7e358" providerId="AD" clId="Web-{4713F717-BA5D-669D-5EF1-CF245CDC6BC7}" dt="2023-09-03T17:18:43.133" v="3306" actId="1076"/>
          <ac:picMkLst>
            <pc:docMk/>
            <pc:sldMk cId="2492990991" sldId="270"/>
            <ac:picMk id="23" creationId="{541E83FA-6DD1-EF55-3469-34ED55CAA3B4}"/>
          </ac:picMkLst>
        </pc:picChg>
        <pc:picChg chg="add mod">
          <ac:chgData name="Giovanni Macetti" userId="S::giovanni.macetti@unimi.it::cb829a17-6b95-4238-a589-63b1cbf7e358" providerId="AD" clId="Web-{4713F717-BA5D-669D-5EF1-CF245CDC6BC7}" dt="2023-09-03T17:18:44.993" v="3307" actId="1076"/>
          <ac:picMkLst>
            <pc:docMk/>
            <pc:sldMk cId="2492990991" sldId="270"/>
            <ac:picMk id="25" creationId="{03954D25-527F-EBE7-C708-CCBF21D8C9E1}"/>
          </ac:picMkLst>
        </pc:picChg>
        <pc:cxnChg chg="add mod">
          <ac:chgData name="Giovanni Macetti" userId="S::giovanni.macetti@unimi.it::cb829a17-6b95-4238-a589-63b1cbf7e358" providerId="AD" clId="Web-{4713F717-BA5D-669D-5EF1-CF245CDC6BC7}" dt="2023-09-03T17:18:34.117" v="3304" actId="1076"/>
          <ac:cxnSpMkLst>
            <pc:docMk/>
            <pc:sldMk cId="2492990991" sldId="270"/>
            <ac:cxnSpMk id="27" creationId="{7EE1F437-848B-19F3-F78E-60DDDC7E4D9B}"/>
          </ac:cxnSpMkLst>
        </pc:cxnChg>
      </pc:sldChg>
      <pc:sldChg chg="add del replId">
        <pc:chgData name="Giovanni Macetti" userId="S::giovanni.macetti@unimi.it::cb829a17-6b95-4238-a589-63b1cbf7e358" providerId="AD" clId="Web-{4713F717-BA5D-669D-5EF1-CF245CDC6BC7}" dt="2023-09-03T17:19:05.650" v="3310"/>
        <pc:sldMkLst>
          <pc:docMk/>
          <pc:sldMk cId="3855013353" sldId="271"/>
        </pc:sldMkLst>
      </pc:sldChg>
      <pc:sldChg chg="addSp delSp modSp add ord replId">
        <pc:chgData name="Giovanni Macetti" userId="S::giovanni.macetti@unimi.it::cb829a17-6b95-4238-a589-63b1cbf7e358" providerId="AD" clId="Web-{4713F717-BA5D-669D-5EF1-CF245CDC6BC7}" dt="2023-09-03T17:34:00.039" v="3444"/>
        <pc:sldMkLst>
          <pc:docMk/>
          <pc:sldMk cId="152977152" sldId="272"/>
        </pc:sldMkLst>
        <pc:spChg chg="mod">
          <ac:chgData name="Giovanni Macetti" userId="S::giovanni.macetti@unimi.it::cb829a17-6b95-4238-a589-63b1cbf7e358" providerId="AD" clId="Web-{4713F717-BA5D-669D-5EF1-CF245CDC6BC7}" dt="2023-09-03T17:20:59.783" v="3360" actId="1076"/>
          <ac:spMkLst>
            <pc:docMk/>
            <pc:sldMk cId="152977152" sldId="272"/>
            <ac:spMk id="7" creationId="{A6E2C251-0306-8B81-E277-A622AB20F0AE}"/>
          </ac:spMkLst>
        </pc:spChg>
        <pc:spChg chg="del">
          <ac:chgData name="Giovanni Macetti" userId="S::giovanni.macetti@unimi.it::cb829a17-6b95-4238-a589-63b1cbf7e358" providerId="AD" clId="Web-{4713F717-BA5D-669D-5EF1-CF245CDC6BC7}" dt="2023-09-03T17:19:36.574" v="3321"/>
          <ac:spMkLst>
            <pc:docMk/>
            <pc:sldMk cId="152977152" sldId="272"/>
            <ac:spMk id="8" creationId="{023EE134-6DD5-F786-0D69-0FA6AA31639B}"/>
          </ac:spMkLst>
        </pc:spChg>
        <pc:spChg chg="del">
          <ac:chgData name="Giovanni Macetti" userId="S::giovanni.macetti@unimi.it::cb829a17-6b95-4238-a589-63b1cbf7e358" providerId="AD" clId="Web-{4713F717-BA5D-669D-5EF1-CF245CDC6BC7}" dt="2023-09-03T17:19:37.934" v="3322"/>
          <ac:spMkLst>
            <pc:docMk/>
            <pc:sldMk cId="152977152" sldId="272"/>
            <ac:spMk id="9" creationId="{5152420A-20C7-4894-7B88-CC9B93190A18}"/>
          </ac:spMkLst>
        </pc:spChg>
        <pc:spChg chg="del">
          <ac:chgData name="Giovanni Macetti" userId="S::giovanni.macetti@unimi.it::cb829a17-6b95-4238-a589-63b1cbf7e358" providerId="AD" clId="Web-{4713F717-BA5D-669D-5EF1-CF245CDC6BC7}" dt="2023-09-03T17:19:35.199" v="3320"/>
          <ac:spMkLst>
            <pc:docMk/>
            <pc:sldMk cId="152977152" sldId="272"/>
            <ac:spMk id="10" creationId="{02523C2A-3193-D8F1-1D1D-A4AB6003CD1C}"/>
          </ac:spMkLst>
        </pc:spChg>
        <pc:spChg chg="add del mod">
          <ac:chgData name="Giovanni Macetti" userId="S::giovanni.macetti@unimi.it::cb829a17-6b95-4238-a589-63b1cbf7e358" providerId="AD" clId="Web-{4713F717-BA5D-669D-5EF1-CF245CDC6BC7}" dt="2023-09-03T17:20:52.204" v="3358"/>
          <ac:spMkLst>
            <pc:docMk/>
            <pc:sldMk cId="152977152" sldId="272"/>
            <ac:spMk id="11" creationId="{E5F8C8F4-32B0-40D0-DF51-FB846A9EB30E}"/>
          </ac:spMkLst>
        </pc:spChg>
        <pc:picChg chg="del mod">
          <ac:chgData name="Giovanni Macetti" userId="S::giovanni.macetti@unimi.it::cb829a17-6b95-4238-a589-63b1cbf7e358" providerId="AD" clId="Web-{4713F717-BA5D-669D-5EF1-CF245CDC6BC7}" dt="2023-09-03T17:33:53.227" v="3442"/>
          <ac:picMkLst>
            <pc:docMk/>
            <pc:sldMk cId="152977152" sldId="272"/>
            <ac:picMk id="2" creationId="{E77BD61D-61B1-3E8F-C09F-4F31AE6AFDD6}"/>
          </ac:picMkLst>
        </pc:picChg>
        <pc:picChg chg="del mod">
          <ac:chgData name="Giovanni Macetti" userId="S::giovanni.macetti@unimi.it::cb829a17-6b95-4238-a589-63b1cbf7e358" providerId="AD" clId="Web-{4713F717-BA5D-669D-5EF1-CF245CDC6BC7}" dt="2023-09-03T17:33:53.227" v="3441"/>
          <ac:picMkLst>
            <pc:docMk/>
            <pc:sldMk cId="152977152" sldId="272"/>
            <ac:picMk id="3" creationId="{A577399C-8DD9-96AD-D3A7-0B33988AF992}"/>
          </ac:picMkLst>
        </pc:picChg>
        <pc:picChg chg="mod">
          <ac:chgData name="Giovanni Macetti" userId="S::giovanni.macetti@unimi.it::cb829a17-6b95-4238-a589-63b1cbf7e358" providerId="AD" clId="Web-{4713F717-BA5D-669D-5EF1-CF245CDC6BC7}" dt="2023-09-03T17:20:09.811" v="3336" actId="1076"/>
          <ac:picMkLst>
            <pc:docMk/>
            <pc:sldMk cId="152977152" sldId="272"/>
            <ac:picMk id="4" creationId="{B5C9B9DE-8E85-8BE6-226B-0BBFE3CED120}"/>
          </ac:picMkLst>
        </pc:picChg>
        <pc:picChg chg="add del mod">
          <ac:chgData name="Giovanni Macetti" userId="S::giovanni.macetti@unimi.it::cb829a17-6b95-4238-a589-63b1cbf7e358" providerId="AD" clId="Web-{4713F717-BA5D-669D-5EF1-CF245CDC6BC7}" dt="2023-09-03T17:20:54.502" v="3359"/>
          <ac:picMkLst>
            <pc:docMk/>
            <pc:sldMk cId="152977152" sldId="272"/>
            <ac:picMk id="6" creationId="{7A891AF7-5048-E650-769C-83CC49360DA8}"/>
          </ac:picMkLst>
        </pc:picChg>
        <pc:picChg chg="add">
          <ac:chgData name="Giovanni Macetti" userId="S::giovanni.macetti@unimi.it::cb829a17-6b95-4238-a589-63b1cbf7e358" providerId="AD" clId="Web-{4713F717-BA5D-669D-5EF1-CF245CDC6BC7}" dt="2023-09-03T17:34:00.039" v="3443"/>
          <ac:picMkLst>
            <pc:docMk/>
            <pc:sldMk cId="152977152" sldId="272"/>
            <ac:picMk id="13" creationId="{29559761-6B74-9624-F5A3-7B4E824E8F83}"/>
          </ac:picMkLst>
        </pc:picChg>
        <pc:picChg chg="add">
          <ac:chgData name="Giovanni Macetti" userId="S::giovanni.macetti@unimi.it::cb829a17-6b95-4238-a589-63b1cbf7e358" providerId="AD" clId="Web-{4713F717-BA5D-669D-5EF1-CF245CDC6BC7}" dt="2023-09-03T17:34:00.039" v="3444"/>
          <ac:picMkLst>
            <pc:docMk/>
            <pc:sldMk cId="152977152" sldId="272"/>
            <ac:picMk id="15" creationId="{BC430F3C-A55C-C366-352F-973041102A8A}"/>
          </ac:picMkLst>
        </pc:picChg>
      </pc:sldChg>
      <pc:sldChg chg="add del replId">
        <pc:chgData name="Giovanni Macetti" userId="S::giovanni.macetti@unimi.it::cb829a17-6b95-4238-a589-63b1cbf7e358" providerId="AD" clId="Web-{4713F717-BA5D-669D-5EF1-CF245CDC6BC7}" dt="2023-09-03T17:26:35.603" v="3412"/>
        <pc:sldMkLst>
          <pc:docMk/>
          <pc:sldMk cId="1651191688" sldId="273"/>
        </pc:sldMkLst>
      </pc:sldChg>
      <pc:sldChg chg="addSp delSp modSp add replId delAnim">
        <pc:chgData name="Giovanni Macetti" userId="S::giovanni.macetti@unimi.it::cb829a17-6b95-4238-a589-63b1cbf7e358" providerId="AD" clId="Web-{4713F717-BA5D-669D-5EF1-CF245CDC6BC7}" dt="2023-09-03T17:58:35.984" v="3736" actId="1076"/>
        <pc:sldMkLst>
          <pc:docMk/>
          <pc:sldMk cId="2534216091" sldId="273"/>
        </pc:sldMkLst>
        <pc:spChg chg="add mod">
          <ac:chgData name="Giovanni Macetti" userId="S::giovanni.macetti@unimi.it::cb829a17-6b95-4238-a589-63b1cbf7e358" providerId="AD" clId="Web-{4713F717-BA5D-669D-5EF1-CF245CDC6BC7}" dt="2023-09-03T17:56:59.556" v="3708" actId="14100"/>
          <ac:spMkLst>
            <pc:docMk/>
            <pc:sldMk cId="2534216091" sldId="273"/>
            <ac:spMk id="3" creationId="{3A0605C2-E18B-A558-08F3-E3D2D9F96817}"/>
          </ac:spMkLst>
        </pc:spChg>
        <pc:spChg chg="mod">
          <ac:chgData name="Giovanni Macetti" userId="S::giovanni.macetti@unimi.it::cb829a17-6b95-4238-a589-63b1cbf7e358" providerId="AD" clId="Web-{4713F717-BA5D-669D-5EF1-CF245CDC6BC7}" dt="2023-09-03T17:53:30.994" v="3627" actId="20577"/>
          <ac:spMkLst>
            <pc:docMk/>
            <pc:sldMk cId="2534216091" sldId="273"/>
            <ac:spMk id="7" creationId="{11188E4F-4FC3-43C1-D30B-F2E763D52028}"/>
          </ac:spMkLst>
        </pc:spChg>
        <pc:spChg chg="mod">
          <ac:chgData name="Giovanni Macetti" userId="S::giovanni.macetti@unimi.it::cb829a17-6b95-4238-a589-63b1cbf7e358" providerId="AD" clId="Web-{4713F717-BA5D-669D-5EF1-CF245CDC6BC7}" dt="2023-09-03T17:55:02.985" v="3646" actId="20577"/>
          <ac:spMkLst>
            <pc:docMk/>
            <pc:sldMk cId="2534216091" sldId="273"/>
            <ac:spMk id="10" creationId="{30EC0D8C-46CB-3DE2-8AC8-4665B75AD39A}"/>
          </ac:spMkLst>
        </pc:spChg>
        <pc:spChg chg="del">
          <ac:chgData name="Giovanni Macetti" userId="S::giovanni.macetti@unimi.it::cb829a17-6b95-4238-a589-63b1cbf7e358" providerId="AD" clId="Web-{4713F717-BA5D-669D-5EF1-CF245CDC6BC7}" dt="2023-09-03T17:53:52.074" v="3642"/>
          <ac:spMkLst>
            <pc:docMk/>
            <pc:sldMk cId="2534216091" sldId="273"/>
            <ac:spMk id="11" creationId="{6126E4FC-4AAD-4D54-23C8-EAE5D44274CF}"/>
          </ac:spMkLst>
        </pc:spChg>
        <pc:spChg chg="del">
          <ac:chgData name="Giovanni Macetti" userId="S::giovanni.macetti@unimi.it::cb829a17-6b95-4238-a589-63b1cbf7e358" providerId="AD" clId="Web-{4713F717-BA5D-669D-5EF1-CF245CDC6BC7}" dt="2023-09-03T17:53:52.074" v="3641"/>
          <ac:spMkLst>
            <pc:docMk/>
            <pc:sldMk cId="2534216091" sldId="273"/>
            <ac:spMk id="12" creationId="{A608123A-6F6B-2D0D-E807-032DAEFCE0F7}"/>
          </ac:spMkLst>
        </pc:spChg>
        <pc:spChg chg="del">
          <ac:chgData name="Giovanni Macetti" userId="S::giovanni.macetti@unimi.it::cb829a17-6b95-4238-a589-63b1cbf7e358" providerId="AD" clId="Web-{4713F717-BA5D-669D-5EF1-CF245CDC6BC7}" dt="2023-09-03T17:53:52.074" v="3640"/>
          <ac:spMkLst>
            <pc:docMk/>
            <pc:sldMk cId="2534216091" sldId="273"/>
            <ac:spMk id="14" creationId="{859EDD9C-95D7-2A98-F189-8C663DAE35AE}"/>
          </ac:spMkLst>
        </pc:spChg>
        <pc:spChg chg="del">
          <ac:chgData name="Giovanni Macetti" userId="S::giovanni.macetti@unimi.it::cb829a17-6b95-4238-a589-63b1cbf7e358" providerId="AD" clId="Web-{4713F717-BA5D-669D-5EF1-CF245CDC6BC7}" dt="2023-09-03T17:53:52.058" v="3639"/>
          <ac:spMkLst>
            <pc:docMk/>
            <pc:sldMk cId="2534216091" sldId="273"/>
            <ac:spMk id="17" creationId="{4FD9270F-7D7C-0C7A-F003-C6DB18F6EAEC}"/>
          </ac:spMkLst>
        </pc:spChg>
        <pc:spChg chg="add mod">
          <ac:chgData name="Giovanni Macetti" userId="S::giovanni.macetti@unimi.it::cb829a17-6b95-4238-a589-63b1cbf7e358" providerId="AD" clId="Web-{4713F717-BA5D-669D-5EF1-CF245CDC6BC7}" dt="2023-09-03T17:58:22.546" v="3734" actId="14100"/>
          <ac:spMkLst>
            <pc:docMk/>
            <pc:sldMk cId="2534216091" sldId="273"/>
            <ac:spMk id="18" creationId="{BCB9C9EA-D480-6B6D-0C07-8AE0771BFB01}"/>
          </ac:spMkLst>
        </pc:spChg>
        <pc:spChg chg="add mod">
          <ac:chgData name="Giovanni Macetti" userId="S::giovanni.macetti@unimi.it::cb829a17-6b95-4238-a589-63b1cbf7e358" providerId="AD" clId="Web-{4713F717-BA5D-669D-5EF1-CF245CDC6BC7}" dt="2023-09-03T17:58:35.984" v="3736" actId="1076"/>
          <ac:spMkLst>
            <pc:docMk/>
            <pc:sldMk cId="2534216091" sldId="273"/>
            <ac:spMk id="22" creationId="{46F1B079-D392-E4A5-A903-5EF4E28AE9DF}"/>
          </ac:spMkLst>
        </pc:spChg>
        <pc:picChg chg="del">
          <ac:chgData name="Giovanni Macetti" userId="S::giovanni.macetti@unimi.it::cb829a17-6b95-4238-a589-63b1cbf7e358" providerId="AD" clId="Web-{4713F717-BA5D-669D-5EF1-CF245CDC6BC7}" dt="2023-09-03T17:53:48.542" v="3636"/>
          <ac:picMkLst>
            <pc:docMk/>
            <pc:sldMk cId="2534216091" sldId="273"/>
            <ac:picMk id="2" creationId="{FC8634AB-A117-697E-94CE-C6DE7BF2C908}"/>
          </ac:picMkLst>
        </pc:picChg>
        <pc:picChg chg="add mod ord">
          <ac:chgData name="Giovanni Macetti" userId="S::giovanni.macetti@unimi.it::cb829a17-6b95-4238-a589-63b1cbf7e358" providerId="AD" clId="Web-{4713F717-BA5D-669D-5EF1-CF245CDC6BC7}" dt="2023-09-03T17:58:17.030" v="3732" actId="1076"/>
          <ac:picMkLst>
            <pc:docMk/>
            <pc:sldMk cId="2534216091" sldId="273"/>
            <ac:picMk id="6" creationId="{E3B3B988-3721-B9BE-EEE6-CC3C42A037E0}"/>
          </ac:picMkLst>
        </pc:picChg>
        <pc:picChg chg="del">
          <ac:chgData name="Giovanni Macetti" userId="S::giovanni.macetti@unimi.it::cb829a17-6b95-4238-a589-63b1cbf7e358" providerId="AD" clId="Web-{4713F717-BA5D-669D-5EF1-CF245CDC6BC7}" dt="2023-09-03T17:53:49.714" v="3638"/>
          <ac:picMkLst>
            <pc:docMk/>
            <pc:sldMk cId="2534216091" sldId="273"/>
            <ac:picMk id="8" creationId="{AC4F9233-45E9-8F5D-B941-302F717A59FF}"/>
          </ac:picMkLst>
        </pc:picChg>
        <pc:picChg chg="del">
          <ac:chgData name="Giovanni Macetti" userId="S::giovanni.macetti@unimi.it::cb829a17-6b95-4238-a589-63b1cbf7e358" providerId="AD" clId="Web-{4713F717-BA5D-669D-5EF1-CF245CDC6BC7}" dt="2023-09-03T17:53:49.152" v="3637"/>
          <ac:picMkLst>
            <pc:docMk/>
            <pc:sldMk cId="2534216091" sldId="273"/>
            <ac:picMk id="15" creationId="{040A6202-85C4-9803-BF03-5367E1C804B8}"/>
          </ac:picMkLst>
        </pc:picChg>
        <pc:picChg chg="add mod">
          <ac:chgData name="Giovanni Macetti" userId="S::giovanni.macetti@unimi.it::cb829a17-6b95-4238-a589-63b1cbf7e358" providerId="AD" clId="Web-{4713F717-BA5D-669D-5EF1-CF245CDC6BC7}" dt="2023-09-03T17:58:15.404" v="3731" actId="1076"/>
          <ac:picMkLst>
            <pc:docMk/>
            <pc:sldMk cId="2534216091" sldId="273"/>
            <ac:picMk id="20" creationId="{A8BC8785-39A9-495C-0516-F90549B5E77F}"/>
          </ac:picMkLst>
        </pc:picChg>
      </pc:sldChg>
    </pc:docChg>
  </pc:docChgLst>
  <pc:docChgLst>
    <pc:chgData name="Giovanni Macetti" userId="S::giovanni.macetti@unimi.it::cb829a17-6b95-4238-a589-63b1cbf7e358" providerId="AD" clId="Web-{9B230E41-6B1B-05FA-1BA7-D9B38C954603}"/>
    <pc:docChg chg="modSld">
      <pc:chgData name="Giovanni Macetti" userId="S::giovanni.macetti@unimi.it::cb829a17-6b95-4238-a589-63b1cbf7e358" providerId="AD" clId="Web-{9B230E41-6B1B-05FA-1BA7-D9B38C954603}" dt="2023-09-05T06:52:23.330" v="237"/>
      <pc:docMkLst>
        <pc:docMk/>
      </pc:docMkLst>
      <pc:sldChg chg="addSp modSp">
        <pc:chgData name="Giovanni Macetti" userId="S::giovanni.macetti@unimi.it::cb829a17-6b95-4238-a589-63b1cbf7e358" providerId="AD" clId="Web-{9B230E41-6B1B-05FA-1BA7-D9B38C954603}" dt="2023-09-05T06:42:54.761" v="196" actId="20577"/>
        <pc:sldMkLst>
          <pc:docMk/>
          <pc:sldMk cId="3962583941" sldId="256"/>
        </pc:sldMkLst>
        <pc:spChg chg="add">
          <ac:chgData name="Giovanni Macetti" userId="S::giovanni.macetti@unimi.it::cb829a17-6b95-4238-a589-63b1cbf7e358" providerId="AD" clId="Web-{9B230E41-6B1B-05FA-1BA7-D9B38C954603}" dt="2023-09-05T06:41:31.040" v="187"/>
          <ac:spMkLst>
            <pc:docMk/>
            <pc:sldMk cId="3962583941" sldId="256"/>
            <ac:spMk id="2" creationId="{F71979FF-23C7-CD7C-5917-076293CC1C75}"/>
          </ac:spMkLst>
        </pc:spChg>
        <pc:spChg chg="add">
          <ac:chgData name="Giovanni Macetti" userId="S::giovanni.macetti@unimi.it::cb829a17-6b95-4238-a589-63b1cbf7e358" providerId="AD" clId="Web-{9B230E41-6B1B-05FA-1BA7-D9B38C954603}" dt="2023-09-05T06:41:34.524" v="188"/>
          <ac:spMkLst>
            <pc:docMk/>
            <pc:sldMk cId="3962583941" sldId="256"/>
            <ac:spMk id="6" creationId="{20A7F32C-691C-F914-E92C-FACB61B2FC61}"/>
          </ac:spMkLst>
        </pc:spChg>
        <pc:spChg chg="add mod">
          <ac:chgData name="Giovanni Macetti" userId="S::giovanni.macetti@unimi.it::cb829a17-6b95-4238-a589-63b1cbf7e358" providerId="AD" clId="Web-{9B230E41-6B1B-05FA-1BA7-D9B38C954603}" dt="2023-09-05T06:42:54.761" v="196" actId="20577"/>
          <ac:spMkLst>
            <pc:docMk/>
            <pc:sldMk cId="3962583941" sldId="256"/>
            <ac:spMk id="7" creationId="{B0440BDC-9B08-6B04-4F3D-2B020D207076}"/>
          </ac:spMkLst>
        </pc:spChg>
      </pc:sldChg>
      <pc:sldChg chg="addSp delSp modSp">
        <pc:chgData name="Giovanni Macetti" userId="S::giovanni.macetti@unimi.it::cb829a17-6b95-4238-a589-63b1cbf7e358" providerId="AD" clId="Web-{9B230E41-6B1B-05FA-1BA7-D9B38C954603}" dt="2023-09-05T06:52:23.330" v="237"/>
        <pc:sldMkLst>
          <pc:docMk/>
          <pc:sldMk cId="1840161486" sldId="259"/>
        </pc:sldMkLst>
        <pc:spChg chg="add del mod">
          <ac:chgData name="Giovanni Macetti" userId="S::giovanni.macetti@unimi.it::cb829a17-6b95-4238-a589-63b1cbf7e358" providerId="AD" clId="Web-{9B230E41-6B1B-05FA-1BA7-D9B38C954603}" dt="2023-09-05T06:52:23.330" v="237"/>
          <ac:spMkLst>
            <pc:docMk/>
            <pc:sldMk cId="1840161486" sldId="259"/>
            <ac:spMk id="3" creationId="{4F72D2F1-F877-5247-BCED-9403EDFBC18E}"/>
          </ac:spMkLst>
        </pc:spChg>
        <pc:spChg chg="add mod">
          <ac:chgData name="Giovanni Macetti" userId="S::giovanni.macetti@unimi.it::cb829a17-6b95-4238-a589-63b1cbf7e358" providerId="AD" clId="Web-{9B230E41-6B1B-05FA-1BA7-D9B38C954603}" dt="2023-09-05T06:43:17.544" v="200" actId="20577"/>
          <ac:spMkLst>
            <pc:docMk/>
            <pc:sldMk cId="1840161486" sldId="259"/>
            <ac:spMk id="6" creationId="{A8CFC413-F25E-D6E0-F18C-695479FA3443}"/>
          </ac:spMkLst>
        </pc:spChg>
      </pc:sldChg>
      <pc:sldChg chg="addSp modSp">
        <pc:chgData name="Giovanni Macetti" userId="S::giovanni.macetti@unimi.it::cb829a17-6b95-4238-a589-63b1cbf7e358" providerId="AD" clId="Web-{9B230E41-6B1B-05FA-1BA7-D9B38C954603}" dt="2023-09-05T06:43:50.685" v="206" actId="20577"/>
        <pc:sldMkLst>
          <pc:docMk/>
          <pc:sldMk cId="1777493562" sldId="260"/>
        </pc:sldMkLst>
        <pc:spChg chg="add mod">
          <ac:chgData name="Giovanni Macetti" userId="S::giovanni.macetti@unimi.it::cb829a17-6b95-4238-a589-63b1cbf7e358" providerId="AD" clId="Web-{9B230E41-6B1B-05FA-1BA7-D9B38C954603}" dt="2023-09-05T06:43:50.685" v="206" actId="20577"/>
          <ac:spMkLst>
            <pc:docMk/>
            <pc:sldMk cId="1777493562" sldId="260"/>
            <ac:spMk id="6" creationId="{98C97FD3-B64D-B503-651A-1DA387080057}"/>
          </ac:spMkLst>
        </pc:spChg>
      </pc:sldChg>
      <pc:sldChg chg="addSp modSp">
        <pc:chgData name="Giovanni Macetti" userId="S::giovanni.macetti@unimi.it::cb829a17-6b95-4238-a589-63b1cbf7e358" providerId="AD" clId="Web-{9B230E41-6B1B-05FA-1BA7-D9B38C954603}" dt="2023-09-05T06:44:01.639" v="208" actId="20577"/>
        <pc:sldMkLst>
          <pc:docMk/>
          <pc:sldMk cId="2966933903" sldId="261"/>
        </pc:sldMkLst>
        <pc:spChg chg="add mod">
          <ac:chgData name="Giovanni Macetti" userId="S::giovanni.macetti@unimi.it::cb829a17-6b95-4238-a589-63b1cbf7e358" providerId="AD" clId="Web-{9B230E41-6B1B-05FA-1BA7-D9B38C954603}" dt="2023-09-05T06:44:01.639" v="208" actId="20577"/>
          <ac:spMkLst>
            <pc:docMk/>
            <pc:sldMk cId="2966933903" sldId="261"/>
            <ac:spMk id="4" creationId="{4C9F6A31-6579-65E7-21F7-C7A0A6EE005C}"/>
          </ac:spMkLst>
        </pc:spChg>
      </pc:sldChg>
      <pc:sldChg chg="addSp modSp">
        <pc:chgData name="Giovanni Macetti" userId="S::giovanni.macetti@unimi.it::cb829a17-6b95-4238-a589-63b1cbf7e358" providerId="AD" clId="Web-{9B230E41-6B1B-05FA-1BA7-D9B38C954603}" dt="2023-09-05T06:44:10.155" v="211" actId="20577"/>
        <pc:sldMkLst>
          <pc:docMk/>
          <pc:sldMk cId="3251575245" sldId="262"/>
        </pc:sldMkLst>
        <pc:spChg chg="add mod">
          <ac:chgData name="Giovanni Macetti" userId="S::giovanni.macetti@unimi.it::cb829a17-6b95-4238-a589-63b1cbf7e358" providerId="AD" clId="Web-{9B230E41-6B1B-05FA-1BA7-D9B38C954603}" dt="2023-09-05T06:44:10.155" v="211" actId="20577"/>
          <ac:spMkLst>
            <pc:docMk/>
            <pc:sldMk cId="3251575245" sldId="262"/>
            <ac:spMk id="15" creationId="{81F53E41-9637-547B-9006-170FAD1D3651}"/>
          </ac:spMkLst>
        </pc:spChg>
      </pc:sldChg>
      <pc:sldChg chg="addSp modSp">
        <pc:chgData name="Giovanni Macetti" userId="S::giovanni.macetti@unimi.it::cb829a17-6b95-4238-a589-63b1cbf7e358" providerId="AD" clId="Web-{9B230E41-6B1B-05FA-1BA7-D9B38C954603}" dt="2023-09-05T06:44:19.765" v="213" actId="20577"/>
        <pc:sldMkLst>
          <pc:docMk/>
          <pc:sldMk cId="3656633364" sldId="263"/>
        </pc:sldMkLst>
        <pc:spChg chg="add mod">
          <ac:chgData name="Giovanni Macetti" userId="S::giovanni.macetti@unimi.it::cb829a17-6b95-4238-a589-63b1cbf7e358" providerId="AD" clId="Web-{9B230E41-6B1B-05FA-1BA7-D9B38C954603}" dt="2023-09-05T06:44:19.765" v="213" actId="20577"/>
          <ac:spMkLst>
            <pc:docMk/>
            <pc:sldMk cId="3656633364" sldId="263"/>
            <ac:spMk id="6" creationId="{2079947B-6CBE-7360-3F39-402FAE5692EF}"/>
          </ac:spMkLst>
        </pc:spChg>
        <pc:spChg chg="mod">
          <ac:chgData name="Giovanni Macetti" userId="S::giovanni.macetti@unimi.it::cb829a17-6b95-4238-a589-63b1cbf7e358" providerId="AD" clId="Web-{9B230E41-6B1B-05FA-1BA7-D9B38C954603}" dt="2023-09-05T06:19:29.896" v="27" actId="1076"/>
          <ac:spMkLst>
            <pc:docMk/>
            <pc:sldMk cId="3656633364" sldId="263"/>
            <ac:spMk id="11" creationId="{C2EF5A5F-5B14-0281-7798-575910F2C860}"/>
          </ac:spMkLst>
        </pc:spChg>
        <pc:spChg chg="mod">
          <ac:chgData name="Giovanni Macetti" userId="S::giovanni.macetti@unimi.it::cb829a17-6b95-4238-a589-63b1cbf7e358" providerId="AD" clId="Web-{9B230E41-6B1B-05FA-1BA7-D9B38C954603}" dt="2023-09-05T06:19:32.053" v="28" actId="1076"/>
          <ac:spMkLst>
            <pc:docMk/>
            <pc:sldMk cId="3656633364" sldId="263"/>
            <ac:spMk id="14" creationId="{59F8FBAD-7C64-7FA7-1C7A-C41ADB0DBB79}"/>
          </ac:spMkLst>
        </pc:spChg>
        <pc:spChg chg="mod">
          <ac:chgData name="Giovanni Macetti" userId="S::giovanni.macetti@unimi.it::cb829a17-6b95-4238-a589-63b1cbf7e358" providerId="AD" clId="Web-{9B230E41-6B1B-05FA-1BA7-D9B38C954603}" dt="2023-09-05T06:20:03.241" v="64" actId="20577"/>
          <ac:spMkLst>
            <pc:docMk/>
            <pc:sldMk cId="3656633364" sldId="263"/>
            <ac:spMk id="17" creationId="{ED98D270-A2F1-9921-3350-A9F9E789BC3B}"/>
          </ac:spMkLst>
        </pc:spChg>
      </pc:sldChg>
      <pc:sldChg chg="addSp modSp addAnim">
        <pc:chgData name="Giovanni Macetti" userId="S::giovanni.macetti@unimi.it::cb829a17-6b95-4238-a589-63b1cbf7e358" providerId="AD" clId="Web-{9B230E41-6B1B-05FA-1BA7-D9B38C954603}" dt="2023-09-05T06:44:56.844" v="215" actId="20577"/>
        <pc:sldMkLst>
          <pc:docMk/>
          <pc:sldMk cId="875312936" sldId="264"/>
        </pc:sldMkLst>
        <pc:spChg chg="add mod">
          <ac:chgData name="Giovanni Macetti" userId="S::giovanni.macetti@unimi.it::cb829a17-6b95-4238-a589-63b1cbf7e358" providerId="AD" clId="Web-{9B230E41-6B1B-05FA-1BA7-D9B38C954603}" dt="2023-09-05T06:09:15.983" v="24" actId="1076"/>
          <ac:spMkLst>
            <pc:docMk/>
            <pc:sldMk cId="875312936" sldId="264"/>
            <ac:spMk id="2" creationId="{7D23D55E-7333-AD58-A881-57FC85CC1D47}"/>
          </ac:spMkLst>
        </pc:spChg>
        <pc:spChg chg="add mod">
          <ac:chgData name="Giovanni Macetti" userId="S::giovanni.macetti@unimi.it::cb829a17-6b95-4238-a589-63b1cbf7e358" providerId="AD" clId="Web-{9B230E41-6B1B-05FA-1BA7-D9B38C954603}" dt="2023-09-05T06:09:09.357" v="22" actId="20577"/>
          <ac:spMkLst>
            <pc:docMk/>
            <pc:sldMk cId="875312936" sldId="264"/>
            <ac:spMk id="3" creationId="{EE11BAF8-37E5-0AA5-E4DC-6B667A0B59FC}"/>
          </ac:spMkLst>
        </pc:spChg>
        <pc:spChg chg="add mod">
          <ac:chgData name="Giovanni Macetti" userId="S::giovanni.macetti@unimi.it::cb829a17-6b95-4238-a589-63b1cbf7e358" providerId="AD" clId="Web-{9B230E41-6B1B-05FA-1BA7-D9B38C954603}" dt="2023-09-05T06:44:56.844" v="215" actId="20577"/>
          <ac:spMkLst>
            <pc:docMk/>
            <pc:sldMk cId="875312936" sldId="264"/>
            <ac:spMk id="6" creationId="{238F79C3-B1AE-DF43-0040-D1451A34F87F}"/>
          </ac:spMkLst>
        </pc:spChg>
        <pc:spChg chg="mod">
          <ac:chgData name="Giovanni Macetti" userId="S::giovanni.macetti@unimi.it::cb829a17-6b95-4238-a589-63b1cbf7e358" providerId="AD" clId="Web-{9B230E41-6B1B-05FA-1BA7-D9B38C954603}" dt="2023-09-05T06:08:28.903" v="2" actId="20577"/>
          <ac:spMkLst>
            <pc:docMk/>
            <pc:sldMk cId="875312936" sldId="264"/>
            <ac:spMk id="12" creationId="{8DF742A4-0C06-B50A-A11F-857000FB8AD4}"/>
          </ac:spMkLst>
        </pc:spChg>
        <pc:spChg chg="mod">
          <ac:chgData name="Giovanni Macetti" userId="S::giovanni.macetti@unimi.it::cb829a17-6b95-4238-a589-63b1cbf7e358" providerId="AD" clId="Web-{9B230E41-6B1B-05FA-1BA7-D9B38C954603}" dt="2023-09-05T06:08:44.919" v="12" actId="20577"/>
          <ac:spMkLst>
            <pc:docMk/>
            <pc:sldMk cId="875312936" sldId="264"/>
            <ac:spMk id="23" creationId="{3EE21F1E-6ADA-63EA-B19A-B1E10C0E0B9D}"/>
          </ac:spMkLst>
        </pc:spChg>
        <pc:grpChg chg="mod">
          <ac:chgData name="Giovanni Macetti" userId="S::giovanni.macetti@unimi.it::cb829a17-6b95-4238-a589-63b1cbf7e358" providerId="AD" clId="Web-{9B230E41-6B1B-05FA-1BA7-D9B38C954603}" dt="2023-09-05T06:08:54.529" v="14" actId="14100"/>
          <ac:grpSpMkLst>
            <pc:docMk/>
            <pc:sldMk cId="875312936" sldId="264"/>
            <ac:grpSpMk id="21" creationId="{B12177FC-B62B-B1BA-0407-721A9D92239F}"/>
          </ac:grpSpMkLst>
        </pc:grpChg>
      </pc:sldChg>
      <pc:sldChg chg="addSp modSp">
        <pc:chgData name="Giovanni Macetti" userId="S::giovanni.macetti@unimi.it::cb829a17-6b95-4238-a589-63b1cbf7e358" providerId="AD" clId="Web-{9B230E41-6B1B-05FA-1BA7-D9B38C954603}" dt="2023-09-05T06:45:07.126" v="217" actId="20577"/>
        <pc:sldMkLst>
          <pc:docMk/>
          <pc:sldMk cId="1000807108" sldId="265"/>
        </pc:sldMkLst>
        <pc:spChg chg="add mod">
          <ac:chgData name="Giovanni Macetti" userId="S::giovanni.macetti@unimi.it::cb829a17-6b95-4238-a589-63b1cbf7e358" providerId="AD" clId="Web-{9B230E41-6B1B-05FA-1BA7-D9B38C954603}" dt="2023-09-05T06:45:07.126" v="217" actId="20577"/>
          <ac:spMkLst>
            <pc:docMk/>
            <pc:sldMk cId="1000807108" sldId="265"/>
            <ac:spMk id="9" creationId="{80CB1D6B-9E3F-E406-C1E7-7D2FC5CA8CDF}"/>
          </ac:spMkLst>
        </pc:spChg>
      </pc:sldChg>
      <pc:sldChg chg="addSp modSp">
        <pc:chgData name="Giovanni Macetti" userId="S::giovanni.macetti@unimi.it::cb829a17-6b95-4238-a589-63b1cbf7e358" providerId="AD" clId="Web-{9B230E41-6B1B-05FA-1BA7-D9B38C954603}" dt="2023-09-05T06:45:14.626" v="219" actId="20577"/>
        <pc:sldMkLst>
          <pc:docMk/>
          <pc:sldMk cId="3340952900" sldId="266"/>
        </pc:sldMkLst>
        <pc:spChg chg="add mod">
          <ac:chgData name="Giovanni Macetti" userId="S::giovanni.macetti@unimi.it::cb829a17-6b95-4238-a589-63b1cbf7e358" providerId="AD" clId="Web-{9B230E41-6B1B-05FA-1BA7-D9B38C954603}" dt="2023-09-05T06:45:14.626" v="219" actId="20577"/>
          <ac:spMkLst>
            <pc:docMk/>
            <pc:sldMk cId="3340952900" sldId="266"/>
            <ac:spMk id="4" creationId="{FC7722C1-791E-F79F-7771-A974F4553F69}"/>
          </ac:spMkLst>
        </pc:spChg>
        <pc:spChg chg="mod">
          <ac:chgData name="Giovanni Macetti" userId="S::giovanni.macetti@unimi.it::cb829a17-6b95-4238-a589-63b1cbf7e358" providerId="AD" clId="Web-{9B230E41-6B1B-05FA-1BA7-D9B38C954603}" dt="2023-09-05T06:37:29.140" v="69" actId="20577"/>
          <ac:spMkLst>
            <pc:docMk/>
            <pc:sldMk cId="3340952900" sldId="266"/>
            <ac:spMk id="6" creationId="{38689941-27A2-4FE7-BE9A-2539C577589F}"/>
          </ac:spMkLst>
        </pc:spChg>
        <pc:spChg chg="mod">
          <ac:chgData name="Giovanni Macetti" userId="S::giovanni.macetti@unimi.it::cb829a17-6b95-4238-a589-63b1cbf7e358" providerId="AD" clId="Web-{9B230E41-6B1B-05FA-1BA7-D9B38C954603}" dt="2023-09-05T06:40:02.443" v="122" actId="1076"/>
          <ac:spMkLst>
            <pc:docMk/>
            <pc:sldMk cId="3340952900" sldId="266"/>
            <ac:spMk id="8" creationId="{52982576-5D06-76C5-D241-D10C3265DB7F}"/>
          </ac:spMkLst>
        </pc:spChg>
        <pc:spChg chg="mod">
          <ac:chgData name="Giovanni Macetti" userId="S::giovanni.macetti@unimi.it::cb829a17-6b95-4238-a589-63b1cbf7e358" providerId="AD" clId="Web-{9B230E41-6B1B-05FA-1BA7-D9B38C954603}" dt="2023-09-05T06:39:42.864" v="118" actId="1076"/>
          <ac:spMkLst>
            <pc:docMk/>
            <pc:sldMk cId="3340952900" sldId="266"/>
            <ac:spMk id="10" creationId="{396F24A3-DA80-5E07-CC55-ACA0D8614EBB}"/>
          </ac:spMkLst>
        </pc:spChg>
      </pc:sldChg>
      <pc:sldChg chg="addSp delSp modSp">
        <pc:chgData name="Giovanni Macetti" userId="S::giovanni.macetti@unimi.it::cb829a17-6b95-4238-a589-63b1cbf7e358" providerId="AD" clId="Web-{9B230E41-6B1B-05FA-1BA7-D9B38C954603}" dt="2023-09-05T06:45:46.330" v="229" actId="20577"/>
        <pc:sldMkLst>
          <pc:docMk/>
          <pc:sldMk cId="402241956" sldId="267"/>
        </pc:sldMkLst>
        <pc:spChg chg="add del mod">
          <ac:chgData name="Giovanni Macetti" userId="S::giovanni.macetti@unimi.it::cb829a17-6b95-4238-a589-63b1cbf7e358" providerId="AD" clId="Web-{9B230E41-6B1B-05FA-1BA7-D9B38C954603}" dt="2023-09-05T06:45:46.330" v="229" actId="20577"/>
          <ac:spMkLst>
            <pc:docMk/>
            <pc:sldMk cId="402241956" sldId="267"/>
            <ac:spMk id="4" creationId="{29F4ACE9-69B0-4111-314E-9B32873EE74E}"/>
          </ac:spMkLst>
        </pc:spChg>
        <pc:spChg chg="mod">
          <ac:chgData name="Giovanni Macetti" userId="S::giovanni.macetti@unimi.it::cb829a17-6b95-4238-a589-63b1cbf7e358" providerId="AD" clId="Web-{9B230E41-6B1B-05FA-1BA7-D9B38C954603}" dt="2023-09-05T06:35:55.058" v="67" actId="20577"/>
          <ac:spMkLst>
            <pc:docMk/>
            <pc:sldMk cId="402241956" sldId="267"/>
            <ac:spMk id="11" creationId="{49ACD69C-19B2-F64A-014E-2C0C6925E8FB}"/>
          </ac:spMkLst>
        </pc:spChg>
        <pc:spChg chg="mod">
          <ac:chgData name="Giovanni Macetti" userId="S::giovanni.macetti@unimi.it::cb829a17-6b95-4238-a589-63b1cbf7e358" providerId="AD" clId="Web-{9B230E41-6B1B-05FA-1BA7-D9B38C954603}" dt="2023-09-05T06:45:41.690" v="228" actId="20577"/>
          <ac:spMkLst>
            <pc:docMk/>
            <pc:sldMk cId="402241956" sldId="267"/>
            <ac:spMk id="20" creationId="{DDE29E91-4B9E-4994-C2DF-F18B5C9CEE91}"/>
          </ac:spMkLst>
        </pc:spChg>
      </pc:sldChg>
      <pc:sldChg chg="addSp modSp">
        <pc:chgData name="Giovanni Macetti" userId="S::giovanni.macetti@unimi.it::cb829a17-6b95-4238-a589-63b1cbf7e358" providerId="AD" clId="Web-{9B230E41-6B1B-05FA-1BA7-D9B38C954603}" dt="2023-09-05T06:45:58.784" v="231" actId="20577"/>
        <pc:sldMkLst>
          <pc:docMk/>
          <pc:sldMk cId="613747204" sldId="268"/>
        </pc:sldMkLst>
        <pc:spChg chg="add mod">
          <ac:chgData name="Giovanni Macetti" userId="S::giovanni.macetti@unimi.it::cb829a17-6b95-4238-a589-63b1cbf7e358" providerId="AD" clId="Web-{9B230E41-6B1B-05FA-1BA7-D9B38C954603}" dt="2023-09-05T06:45:58.784" v="231" actId="20577"/>
          <ac:spMkLst>
            <pc:docMk/>
            <pc:sldMk cId="613747204" sldId="268"/>
            <ac:spMk id="22" creationId="{BAEF28FB-6955-EA1E-D5AD-7637E70A3E48}"/>
          </ac:spMkLst>
        </pc:spChg>
      </pc:sldChg>
      <pc:sldChg chg="addSp modSp">
        <pc:chgData name="Giovanni Macetti" userId="S::giovanni.macetti@unimi.it::cb829a17-6b95-4238-a589-63b1cbf7e358" providerId="AD" clId="Web-{9B230E41-6B1B-05FA-1BA7-D9B38C954603}" dt="2023-09-05T06:46:04.003" v="233" actId="20577"/>
        <pc:sldMkLst>
          <pc:docMk/>
          <pc:sldMk cId="2217621732" sldId="269"/>
        </pc:sldMkLst>
        <pc:spChg chg="add mod">
          <ac:chgData name="Giovanni Macetti" userId="S::giovanni.macetti@unimi.it::cb829a17-6b95-4238-a589-63b1cbf7e358" providerId="AD" clId="Web-{9B230E41-6B1B-05FA-1BA7-D9B38C954603}" dt="2023-09-05T06:46:04.003" v="233" actId="20577"/>
          <ac:spMkLst>
            <pc:docMk/>
            <pc:sldMk cId="2217621732" sldId="269"/>
            <ac:spMk id="4" creationId="{A790274D-CEBD-9F76-9D3F-B2E4B0C7E63A}"/>
          </ac:spMkLst>
        </pc:spChg>
      </pc:sldChg>
      <pc:sldChg chg="addSp modSp">
        <pc:chgData name="Giovanni Macetti" userId="S::giovanni.macetti@unimi.it::cb829a17-6b95-4238-a589-63b1cbf7e358" providerId="AD" clId="Web-{9B230E41-6B1B-05FA-1BA7-D9B38C954603}" dt="2023-09-05T06:46:08.831" v="235" actId="20577"/>
        <pc:sldMkLst>
          <pc:docMk/>
          <pc:sldMk cId="2492990991" sldId="270"/>
        </pc:sldMkLst>
        <pc:spChg chg="add mod">
          <ac:chgData name="Giovanni Macetti" userId="S::giovanni.macetti@unimi.it::cb829a17-6b95-4238-a589-63b1cbf7e358" providerId="AD" clId="Web-{9B230E41-6B1B-05FA-1BA7-D9B38C954603}" dt="2023-09-05T06:46:08.831" v="235" actId="20577"/>
          <ac:spMkLst>
            <pc:docMk/>
            <pc:sldMk cId="2492990991" sldId="270"/>
            <ac:spMk id="3" creationId="{40A7A71D-B9EE-3BC4-A79E-44BBF821B21C}"/>
          </ac:spMkLst>
        </pc:spChg>
      </pc:sldChg>
      <pc:sldChg chg="addSp modSp">
        <pc:chgData name="Giovanni Macetti" userId="S::giovanni.macetti@unimi.it::cb829a17-6b95-4238-a589-63b1cbf7e358" providerId="AD" clId="Web-{9B230E41-6B1B-05FA-1BA7-D9B38C954603}" dt="2023-09-05T06:43:44.560" v="204" actId="20577"/>
        <pc:sldMkLst>
          <pc:docMk/>
          <pc:sldMk cId="2534216091" sldId="273"/>
        </pc:sldMkLst>
        <pc:spChg chg="mod">
          <ac:chgData name="Giovanni Macetti" userId="S::giovanni.macetti@unimi.it::cb829a17-6b95-4238-a589-63b1cbf7e358" providerId="AD" clId="Web-{9B230E41-6B1B-05FA-1BA7-D9B38C954603}" dt="2023-09-05T06:43:29.982" v="202" actId="1076"/>
          <ac:spMkLst>
            <pc:docMk/>
            <pc:sldMk cId="2534216091" sldId="273"/>
            <ac:spMk id="4" creationId="{037046FC-8EA0-12D0-4198-947E26721558}"/>
          </ac:spMkLst>
        </pc:spChg>
        <pc:spChg chg="add mod">
          <ac:chgData name="Giovanni Macetti" userId="S::giovanni.macetti@unimi.it::cb829a17-6b95-4238-a589-63b1cbf7e358" providerId="AD" clId="Web-{9B230E41-6B1B-05FA-1BA7-D9B38C954603}" dt="2023-09-05T06:43:44.560" v="204" actId="20577"/>
          <ac:spMkLst>
            <pc:docMk/>
            <pc:sldMk cId="2534216091" sldId="273"/>
            <ac:spMk id="8" creationId="{361C0DA0-FBCF-A252-EB3A-DE7A621545F7}"/>
          </ac:spMkLst>
        </pc:spChg>
        <pc:spChg chg="mod">
          <ac:chgData name="Giovanni Macetti" userId="S::giovanni.macetti@unimi.it::cb829a17-6b95-4238-a589-63b1cbf7e358" providerId="AD" clId="Web-{9B230E41-6B1B-05FA-1BA7-D9B38C954603}" dt="2023-09-05T06:41:30.961" v="186" actId="20577"/>
          <ac:spMkLst>
            <pc:docMk/>
            <pc:sldMk cId="2534216091" sldId="273"/>
            <ac:spMk id="22" creationId="{46F1B079-D392-E4A5-A903-5EF4E28AE9DF}"/>
          </ac:spMkLst>
        </pc:spChg>
      </pc:sldChg>
    </pc:docChg>
  </pc:docChgLst>
  <pc:docChgLst>
    <pc:chgData name="Giovanni Macetti" userId="S::giovanni.macetti@unimi.it::cb829a17-6b95-4238-a589-63b1cbf7e358" providerId="AD" clId="Web-{BE072309-58F2-B30A-BD07-DC1DC9D39BB9}"/>
    <pc:docChg chg="modSld">
      <pc:chgData name="Giovanni Macetti" userId="S::giovanni.macetti@unimi.it::cb829a17-6b95-4238-a589-63b1cbf7e358" providerId="AD" clId="Web-{BE072309-58F2-B30A-BD07-DC1DC9D39BB9}" dt="2023-09-04T17:07:54.825" v="36"/>
      <pc:docMkLst>
        <pc:docMk/>
      </pc:docMkLst>
      <pc:sldChg chg="modSp addAnim delAnim">
        <pc:chgData name="Giovanni Macetti" userId="S::giovanni.macetti@unimi.it::cb829a17-6b95-4238-a589-63b1cbf7e358" providerId="AD" clId="Web-{BE072309-58F2-B30A-BD07-DC1DC9D39BB9}" dt="2023-09-04T17:07:54.825" v="36"/>
        <pc:sldMkLst>
          <pc:docMk/>
          <pc:sldMk cId="875312936" sldId="264"/>
        </pc:sldMkLst>
        <pc:spChg chg="mod">
          <ac:chgData name="Giovanni Macetti" userId="S::giovanni.macetti@unimi.it::cb829a17-6b95-4238-a589-63b1cbf7e358" providerId="AD" clId="Web-{BE072309-58F2-B30A-BD07-DC1DC9D39BB9}" dt="2023-09-04T17:07:14.121" v="30" actId="20577"/>
          <ac:spMkLst>
            <pc:docMk/>
            <pc:sldMk cId="875312936" sldId="264"/>
            <ac:spMk id="9" creationId="{E997BE14-6E51-6F33-7F3E-619A181F5D5B}"/>
          </ac:spMkLst>
        </pc:spChg>
        <pc:spChg chg="mod">
          <ac:chgData name="Giovanni Macetti" userId="S::giovanni.macetti@unimi.it::cb829a17-6b95-4238-a589-63b1cbf7e358" providerId="AD" clId="Web-{BE072309-58F2-B30A-BD07-DC1DC9D39BB9}" dt="2023-09-04T17:07:36.527" v="34" actId="20577"/>
          <ac:spMkLst>
            <pc:docMk/>
            <pc:sldMk cId="875312936" sldId="264"/>
            <ac:spMk id="12" creationId="{8DF742A4-0C06-B50A-A11F-857000FB8AD4}"/>
          </ac:spMkLst>
        </pc:spChg>
        <pc:spChg chg="mod">
          <ac:chgData name="Giovanni Macetti" userId="S::giovanni.macetti@unimi.it::cb829a17-6b95-4238-a589-63b1cbf7e358" providerId="AD" clId="Web-{BE072309-58F2-B30A-BD07-DC1DC9D39BB9}" dt="2023-09-04T17:07:25.699" v="32" actId="20577"/>
          <ac:spMkLst>
            <pc:docMk/>
            <pc:sldMk cId="875312936" sldId="264"/>
            <ac:spMk id="23" creationId="{3EE21F1E-6ADA-63EA-B19A-B1E10C0E0B9D}"/>
          </ac:spMkLst>
        </pc:spChg>
      </pc:sldChg>
      <pc:sldChg chg="modSp">
        <pc:chgData name="Giovanni Macetti" userId="S::giovanni.macetti@unimi.it::cb829a17-6b95-4238-a589-63b1cbf7e358" providerId="AD" clId="Web-{BE072309-58F2-B30A-BD07-DC1DC9D39BB9}" dt="2023-09-04T17:05:40.243" v="21" actId="20577"/>
        <pc:sldMkLst>
          <pc:docMk/>
          <pc:sldMk cId="1000807108" sldId="265"/>
        </pc:sldMkLst>
        <pc:spChg chg="mod">
          <ac:chgData name="Giovanni Macetti" userId="S::giovanni.macetti@unimi.it::cb829a17-6b95-4238-a589-63b1cbf7e358" providerId="AD" clId="Web-{BE072309-58F2-B30A-BD07-DC1DC9D39BB9}" dt="2023-09-04T17:05:40.243" v="21" actId="20577"/>
          <ac:spMkLst>
            <pc:docMk/>
            <pc:sldMk cId="1000807108" sldId="265"/>
            <ac:spMk id="7" creationId="{11188E4F-4FC3-43C1-D30B-F2E763D52028}"/>
          </ac:spMkLst>
        </pc:spChg>
      </pc:sldChg>
      <pc:sldChg chg="modSp">
        <pc:chgData name="Giovanni Macetti" userId="S::giovanni.macetti@unimi.it::cb829a17-6b95-4238-a589-63b1cbf7e358" providerId="AD" clId="Web-{BE072309-58F2-B30A-BD07-DC1DC9D39BB9}" dt="2023-09-04T17:04:09.585" v="0"/>
        <pc:sldMkLst>
          <pc:docMk/>
          <pc:sldMk cId="613747204" sldId="268"/>
        </pc:sldMkLst>
        <pc:picChg chg="mod">
          <ac:chgData name="Giovanni Macetti" userId="S::giovanni.macetti@unimi.it::cb829a17-6b95-4238-a589-63b1cbf7e358" providerId="AD" clId="Web-{BE072309-58F2-B30A-BD07-DC1DC9D39BB9}" dt="2023-09-04T17:04:09.585" v="0"/>
          <ac:picMkLst>
            <pc:docMk/>
            <pc:sldMk cId="613747204" sldId="268"/>
            <ac:picMk id="2" creationId="{D2089E9D-76EA-7786-A5F2-B268818E4711}"/>
          </ac:picMkLst>
        </pc:picChg>
      </pc:sldChg>
      <pc:sldChg chg="modSp">
        <pc:chgData name="Giovanni Macetti" userId="S::giovanni.macetti@unimi.it::cb829a17-6b95-4238-a589-63b1cbf7e358" providerId="AD" clId="Web-{BE072309-58F2-B30A-BD07-DC1DC9D39BB9}" dt="2023-09-04T17:07:14.996" v="31" actId="1076"/>
        <pc:sldMkLst>
          <pc:docMk/>
          <pc:sldMk cId="2492990991" sldId="270"/>
        </pc:sldMkLst>
        <pc:spChg chg="mod">
          <ac:chgData name="Giovanni Macetti" userId="S::giovanni.macetti@unimi.it::cb829a17-6b95-4238-a589-63b1cbf7e358" providerId="AD" clId="Web-{BE072309-58F2-B30A-BD07-DC1DC9D39BB9}" dt="2023-09-04T17:07:14.996" v="31" actId="1076"/>
          <ac:spMkLst>
            <pc:docMk/>
            <pc:sldMk cId="2492990991" sldId="270"/>
            <ac:spMk id="24" creationId="{CF20CCAD-E8DB-FAD5-20DF-BE3A78DB832C}"/>
          </ac:spMkLst>
        </pc:spChg>
      </pc:sldChg>
    </pc:docChg>
  </pc:docChgLst>
  <pc:docChgLst>
    <pc:chgData name="Giovanni Macetti" userId="S::giovanni.macetti@unimi.it::cb829a17-6b95-4238-a589-63b1cbf7e358" providerId="AD" clId="Web-{48C1B377-2416-361F-F464-E5C43943EE06}"/>
    <pc:docChg chg="modSld">
      <pc:chgData name="Giovanni Macetti" userId="S::giovanni.macetti@unimi.it::cb829a17-6b95-4238-a589-63b1cbf7e358" providerId="AD" clId="Web-{48C1B377-2416-361F-F464-E5C43943EE06}" dt="2023-09-04T06:33:18.206" v="1942" actId="1076"/>
      <pc:docMkLst>
        <pc:docMk/>
      </pc:docMkLst>
      <pc:sldChg chg="addSp delSp modSp addAnim delAnim modNotes">
        <pc:chgData name="Giovanni Macetti" userId="S::giovanni.macetti@unimi.it::cb829a17-6b95-4238-a589-63b1cbf7e358" providerId="AD" clId="Web-{48C1B377-2416-361F-F464-E5C43943EE06}" dt="2023-09-04T06:11:18.727" v="614"/>
        <pc:sldMkLst>
          <pc:docMk/>
          <pc:sldMk cId="1777493562" sldId="260"/>
        </pc:sldMkLst>
        <pc:spChg chg="add del mod">
          <ac:chgData name="Giovanni Macetti" userId="S::giovanni.macetti@unimi.it::cb829a17-6b95-4238-a589-63b1cbf7e358" providerId="AD" clId="Web-{48C1B377-2416-361F-F464-E5C43943EE06}" dt="2023-09-04T06:07:19.298" v="281"/>
          <ac:spMkLst>
            <pc:docMk/>
            <pc:sldMk cId="1777493562" sldId="260"/>
            <ac:spMk id="3" creationId="{7A5F7F90-4211-DDF7-3590-87DE9CC7389D}"/>
          </ac:spMkLst>
        </pc:spChg>
        <pc:spChg chg="add del mod ord">
          <ac:chgData name="Giovanni Macetti" userId="S::giovanni.macetti@unimi.it::cb829a17-6b95-4238-a589-63b1cbf7e358" providerId="AD" clId="Web-{48C1B377-2416-361F-F464-E5C43943EE06}" dt="2023-09-04T06:07:19.298" v="282"/>
          <ac:spMkLst>
            <pc:docMk/>
            <pc:sldMk cId="1777493562" sldId="260"/>
            <ac:spMk id="4" creationId="{BB54AF6B-BDEE-3738-083B-E0DD4FE6DFB7}"/>
          </ac:spMkLst>
        </pc:spChg>
        <pc:spChg chg="del">
          <ac:chgData name="Giovanni Macetti" userId="S::giovanni.macetti@unimi.it::cb829a17-6b95-4238-a589-63b1cbf7e358" providerId="AD" clId="Web-{48C1B377-2416-361F-F464-E5C43943EE06}" dt="2023-09-04T06:07:23.626" v="294"/>
          <ac:spMkLst>
            <pc:docMk/>
            <pc:sldMk cId="1777493562" sldId="260"/>
            <ac:spMk id="19" creationId="{53C5F5E9-94D5-50F6-655D-6E09305B47AD}"/>
          </ac:spMkLst>
        </pc:spChg>
        <pc:spChg chg="mod">
          <ac:chgData name="Giovanni Macetti" userId="S::giovanni.macetti@unimi.it::cb829a17-6b95-4238-a589-63b1cbf7e358" providerId="AD" clId="Web-{48C1B377-2416-361F-F464-E5C43943EE06}" dt="2023-09-04T06:07:33.923" v="307" actId="1076"/>
          <ac:spMkLst>
            <pc:docMk/>
            <pc:sldMk cId="1777493562" sldId="260"/>
            <ac:spMk id="21" creationId="{7274FC9F-C26A-5072-1BE3-F402C5E1D49C}"/>
          </ac:spMkLst>
        </pc:spChg>
        <pc:spChg chg="mod">
          <ac:chgData name="Giovanni Macetti" userId="S::giovanni.macetti@unimi.it::cb829a17-6b95-4238-a589-63b1cbf7e358" providerId="AD" clId="Web-{48C1B377-2416-361F-F464-E5C43943EE06}" dt="2023-09-04T06:07:33.939" v="308" actId="1076"/>
          <ac:spMkLst>
            <pc:docMk/>
            <pc:sldMk cId="1777493562" sldId="260"/>
            <ac:spMk id="22" creationId="{25EFA074-A177-EF12-FBC7-71AA1A867992}"/>
          </ac:spMkLst>
        </pc:spChg>
        <pc:spChg chg="mod">
          <ac:chgData name="Giovanni Macetti" userId="S::giovanni.macetti@unimi.it::cb829a17-6b95-4238-a589-63b1cbf7e358" providerId="AD" clId="Web-{48C1B377-2416-361F-F464-E5C43943EE06}" dt="2023-09-04T06:07:33.954" v="309" actId="1076"/>
          <ac:spMkLst>
            <pc:docMk/>
            <pc:sldMk cId="1777493562" sldId="260"/>
            <ac:spMk id="23" creationId="{0996BB91-D1D3-8900-941B-6349FE393254}"/>
          </ac:spMkLst>
        </pc:spChg>
        <pc:spChg chg="mod">
          <ac:chgData name="Giovanni Macetti" userId="S::giovanni.macetti@unimi.it::cb829a17-6b95-4238-a589-63b1cbf7e358" providerId="AD" clId="Web-{48C1B377-2416-361F-F464-E5C43943EE06}" dt="2023-09-04T06:07:33.970" v="310" actId="1076"/>
          <ac:spMkLst>
            <pc:docMk/>
            <pc:sldMk cId="1777493562" sldId="260"/>
            <ac:spMk id="24" creationId="{C5E6E60F-7E70-AF3E-A420-8705B206304D}"/>
          </ac:spMkLst>
        </pc:spChg>
        <pc:spChg chg="mod">
          <ac:chgData name="Giovanni Macetti" userId="S::giovanni.macetti@unimi.it::cb829a17-6b95-4238-a589-63b1cbf7e358" providerId="AD" clId="Web-{48C1B377-2416-361F-F464-E5C43943EE06}" dt="2023-09-04T06:07:33.986" v="311" actId="1076"/>
          <ac:spMkLst>
            <pc:docMk/>
            <pc:sldMk cId="1777493562" sldId="260"/>
            <ac:spMk id="25" creationId="{53BBE228-14CD-8C94-5F78-7053B8BE9F45}"/>
          </ac:spMkLst>
        </pc:spChg>
        <pc:spChg chg="mod">
          <ac:chgData name="Giovanni Macetti" userId="S::giovanni.macetti@unimi.it::cb829a17-6b95-4238-a589-63b1cbf7e358" providerId="AD" clId="Web-{48C1B377-2416-361F-F464-E5C43943EE06}" dt="2023-09-04T06:07:23.954" v="306" actId="1076"/>
          <ac:spMkLst>
            <pc:docMk/>
            <pc:sldMk cId="1777493562" sldId="260"/>
            <ac:spMk id="27" creationId="{24057E01-9DEB-CD33-1B6F-68D1359AE6E7}"/>
          </ac:spMkLst>
        </pc:spChg>
        <pc:spChg chg="mod">
          <ac:chgData name="Giovanni Macetti" userId="S::giovanni.macetti@unimi.it::cb829a17-6b95-4238-a589-63b1cbf7e358" providerId="AD" clId="Web-{48C1B377-2416-361F-F464-E5C43943EE06}" dt="2023-09-04T06:07:42.752" v="317" actId="1076"/>
          <ac:spMkLst>
            <pc:docMk/>
            <pc:sldMk cId="1777493562" sldId="260"/>
            <ac:spMk id="30" creationId="{B674C6B6-3F3F-DA7C-1FB5-3BA71FE0B170}"/>
          </ac:spMkLst>
        </pc:spChg>
        <pc:spChg chg="mod">
          <ac:chgData name="Giovanni Macetti" userId="S::giovanni.macetti@unimi.it::cb829a17-6b95-4238-a589-63b1cbf7e358" providerId="AD" clId="Web-{48C1B377-2416-361F-F464-E5C43943EE06}" dt="2023-09-04T06:07:42.767" v="318" actId="1076"/>
          <ac:spMkLst>
            <pc:docMk/>
            <pc:sldMk cId="1777493562" sldId="260"/>
            <ac:spMk id="31" creationId="{82A636D5-29DF-40E4-06AA-228FEBD608E3}"/>
          </ac:spMkLst>
        </pc:spChg>
        <pc:spChg chg="mod">
          <ac:chgData name="Giovanni Macetti" userId="S::giovanni.macetti@unimi.it::cb829a17-6b95-4238-a589-63b1cbf7e358" providerId="AD" clId="Web-{48C1B377-2416-361F-F464-E5C43943EE06}" dt="2023-09-04T06:07:34.017" v="314" actId="1076"/>
          <ac:spMkLst>
            <pc:docMk/>
            <pc:sldMk cId="1777493562" sldId="260"/>
            <ac:spMk id="32" creationId="{F1DE6611-A516-5E6A-0E05-900AA81CE82D}"/>
          </ac:spMkLst>
        </pc:spChg>
        <pc:spChg chg="mod">
          <ac:chgData name="Giovanni Macetti" userId="S::giovanni.macetti@unimi.it::cb829a17-6b95-4238-a589-63b1cbf7e358" providerId="AD" clId="Web-{48C1B377-2416-361F-F464-E5C43943EE06}" dt="2023-09-04T06:07:34.033" v="315" actId="1076"/>
          <ac:spMkLst>
            <pc:docMk/>
            <pc:sldMk cId="1777493562" sldId="260"/>
            <ac:spMk id="33" creationId="{F50D901C-7606-4FC8-2A7E-DB900052714F}"/>
          </ac:spMkLst>
        </pc:spChg>
        <pc:spChg chg="mod">
          <ac:chgData name="Giovanni Macetti" userId="S::giovanni.macetti@unimi.it::cb829a17-6b95-4238-a589-63b1cbf7e358" providerId="AD" clId="Web-{48C1B377-2416-361F-F464-E5C43943EE06}" dt="2023-09-04T06:07:42.783" v="319" actId="1076"/>
          <ac:spMkLst>
            <pc:docMk/>
            <pc:sldMk cId="1777493562" sldId="260"/>
            <ac:spMk id="34" creationId="{7506A8BB-1DD4-4F31-9DD3-69B1B05FEBAE}"/>
          </ac:spMkLst>
        </pc:spChg>
      </pc:sldChg>
      <pc:sldChg chg="modSp modNotes">
        <pc:chgData name="Giovanni Macetti" userId="S::giovanni.macetti@unimi.it::cb829a17-6b95-4238-a589-63b1cbf7e358" providerId="AD" clId="Web-{48C1B377-2416-361F-F464-E5C43943EE06}" dt="2023-09-04T06:11:51.556" v="676" actId="20577"/>
        <pc:sldMkLst>
          <pc:docMk/>
          <pc:sldMk cId="2966933903" sldId="261"/>
        </pc:sldMkLst>
        <pc:spChg chg="mod">
          <ac:chgData name="Giovanni Macetti" userId="S::giovanni.macetti@unimi.it::cb829a17-6b95-4238-a589-63b1cbf7e358" providerId="AD" clId="Web-{48C1B377-2416-361F-F464-E5C43943EE06}" dt="2023-09-04T06:09:55.084" v="460" actId="1076"/>
          <ac:spMkLst>
            <pc:docMk/>
            <pc:sldMk cId="2966933903" sldId="261"/>
            <ac:spMk id="2" creationId="{1A0C8492-8310-6A8B-682B-D0F221043EA4}"/>
          </ac:spMkLst>
        </pc:spChg>
        <pc:spChg chg="mod">
          <ac:chgData name="Giovanni Macetti" userId="S::giovanni.macetti@unimi.it::cb829a17-6b95-4238-a589-63b1cbf7e358" providerId="AD" clId="Web-{48C1B377-2416-361F-F464-E5C43943EE06}" dt="2023-09-04T06:09:38.911" v="452" actId="1076"/>
          <ac:spMkLst>
            <pc:docMk/>
            <pc:sldMk cId="2966933903" sldId="261"/>
            <ac:spMk id="8" creationId="{9017E6E3-99C0-A858-EE2E-43C6D00076EA}"/>
          </ac:spMkLst>
        </pc:spChg>
        <pc:spChg chg="mod">
          <ac:chgData name="Giovanni Macetti" userId="S::giovanni.macetti@unimi.it::cb829a17-6b95-4238-a589-63b1cbf7e358" providerId="AD" clId="Web-{48C1B377-2416-361F-F464-E5C43943EE06}" dt="2023-09-04T06:09:38.943" v="455" actId="1076"/>
          <ac:spMkLst>
            <pc:docMk/>
            <pc:sldMk cId="2966933903" sldId="261"/>
            <ac:spMk id="12" creationId="{83BAE581-BDB3-CDA6-483B-89305844DA07}"/>
          </ac:spMkLst>
        </pc:spChg>
        <pc:spChg chg="mod">
          <ac:chgData name="Giovanni Macetti" userId="S::giovanni.macetti@unimi.it::cb829a17-6b95-4238-a589-63b1cbf7e358" providerId="AD" clId="Web-{48C1B377-2416-361F-F464-E5C43943EE06}" dt="2023-09-04T06:09:38.958" v="456" actId="1076"/>
          <ac:spMkLst>
            <pc:docMk/>
            <pc:sldMk cId="2966933903" sldId="261"/>
            <ac:spMk id="14" creationId="{1A5FD606-6FE8-F8D9-F027-0FD9BE281C6E}"/>
          </ac:spMkLst>
        </pc:spChg>
        <pc:spChg chg="mod">
          <ac:chgData name="Giovanni Macetti" userId="S::giovanni.macetti@unimi.it::cb829a17-6b95-4238-a589-63b1cbf7e358" providerId="AD" clId="Web-{48C1B377-2416-361F-F464-E5C43943EE06}" dt="2023-09-04T06:09:55.053" v="458" actId="1076"/>
          <ac:spMkLst>
            <pc:docMk/>
            <pc:sldMk cId="2966933903" sldId="261"/>
            <ac:spMk id="15" creationId="{42971B5F-518E-5CBA-9BBC-E35E513F8984}"/>
          </ac:spMkLst>
        </pc:spChg>
        <pc:spChg chg="mod">
          <ac:chgData name="Giovanni Macetti" userId="S::giovanni.macetti@unimi.it::cb829a17-6b95-4238-a589-63b1cbf7e358" providerId="AD" clId="Web-{48C1B377-2416-361F-F464-E5C43943EE06}" dt="2023-09-04T06:11:51.556" v="676" actId="20577"/>
          <ac:spMkLst>
            <pc:docMk/>
            <pc:sldMk cId="2966933903" sldId="261"/>
            <ac:spMk id="16" creationId="{A6F64003-EDA2-3430-9EF6-A1C8EBD19BCE}"/>
          </ac:spMkLst>
        </pc:spChg>
        <pc:spChg chg="mod">
          <ac:chgData name="Giovanni Macetti" userId="S::giovanni.macetti@unimi.it::cb829a17-6b95-4238-a589-63b1cbf7e358" providerId="AD" clId="Web-{48C1B377-2416-361F-F464-E5C43943EE06}" dt="2023-09-04T06:09:38.974" v="457" actId="1076"/>
          <ac:spMkLst>
            <pc:docMk/>
            <pc:sldMk cId="2966933903" sldId="261"/>
            <ac:spMk id="17" creationId="{FB223ECC-2E30-8BE9-5F73-1033893650FD}"/>
          </ac:spMkLst>
        </pc:spChg>
        <pc:picChg chg="mod">
          <ac:chgData name="Giovanni Macetti" userId="S::giovanni.macetti@unimi.it::cb829a17-6b95-4238-a589-63b1cbf7e358" providerId="AD" clId="Web-{48C1B377-2416-361F-F464-E5C43943EE06}" dt="2023-09-04T06:09:38.911" v="453" actId="1076"/>
          <ac:picMkLst>
            <pc:docMk/>
            <pc:sldMk cId="2966933903" sldId="261"/>
            <ac:picMk id="10" creationId="{CAE567A6-49E0-D569-D91C-8A80F0B44C64}"/>
          </ac:picMkLst>
        </pc:picChg>
        <pc:picChg chg="mod">
          <ac:chgData name="Giovanni Macetti" userId="S::giovanni.macetti@unimi.it::cb829a17-6b95-4238-a589-63b1cbf7e358" providerId="AD" clId="Web-{48C1B377-2416-361F-F464-E5C43943EE06}" dt="2023-09-04T06:09:38.927" v="454" actId="1076"/>
          <ac:picMkLst>
            <pc:docMk/>
            <pc:sldMk cId="2966933903" sldId="261"/>
            <ac:picMk id="11" creationId="{999B9B0A-C7D8-F404-4C24-4D3E0F9ED209}"/>
          </ac:picMkLst>
        </pc:picChg>
      </pc:sldChg>
      <pc:sldChg chg="modSp modNotes">
        <pc:chgData name="Giovanni Macetti" userId="S::giovanni.macetti@unimi.it::cb829a17-6b95-4238-a589-63b1cbf7e358" providerId="AD" clId="Web-{48C1B377-2416-361F-F464-E5C43943EE06}" dt="2023-09-04T06:13:17.731" v="823"/>
        <pc:sldMkLst>
          <pc:docMk/>
          <pc:sldMk cId="3251575245" sldId="262"/>
        </pc:sldMkLst>
        <pc:spChg chg="mod">
          <ac:chgData name="Giovanni Macetti" userId="S::giovanni.macetti@unimi.it::cb829a17-6b95-4238-a589-63b1cbf7e358" providerId="AD" clId="Web-{48C1B377-2416-361F-F464-E5C43943EE06}" dt="2023-09-04T06:12:34.542" v="752" actId="20577"/>
          <ac:spMkLst>
            <pc:docMk/>
            <pc:sldMk cId="3251575245" sldId="262"/>
            <ac:spMk id="7" creationId="{11188E4F-4FC3-43C1-D30B-F2E763D52028}"/>
          </ac:spMkLst>
        </pc:spChg>
      </pc:sldChg>
      <pc:sldChg chg="modNotes">
        <pc:chgData name="Giovanni Macetti" userId="S::giovanni.macetti@unimi.it::cb829a17-6b95-4238-a589-63b1cbf7e358" providerId="AD" clId="Web-{48C1B377-2416-361F-F464-E5C43943EE06}" dt="2023-09-04T06:15:20.720" v="1045"/>
        <pc:sldMkLst>
          <pc:docMk/>
          <pc:sldMk cId="3656633364" sldId="263"/>
        </pc:sldMkLst>
      </pc:sldChg>
      <pc:sldChg chg="modNotes">
        <pc:chgData name="Giovanni Macetti" userId="S::giovanni.macetti@unimi.it::cb829a17-6b95-4238-a589-63b1cbf7e358" providerId="AD" clId="Web-{48C1B377-2416-361F-F464-E5C43943EE06}" dt="2023-09-04T06:17:34.036" v="1233"/>
        <pc:sldMkLst>
          <pc:docMk/>
          <pc:sldMk cId="875312936" sldId="264"/>
        </pc:sldMkLst>
      </pc:sldChg>
      <pc:sldChg chg="modNotes">
        <pc:chgData name="Giovanni Macetti" userId="S::giovanni.macetti@unimi.it::cb829a17-6b95-4238-a589-63b1cbf7e358" providerId="AD" clId="Web-{48C1B377-2416-361F-F464-E5C43943EE06}" dt="2023-09-04T06:20:00.087" v="1385"/>
        <pc:sldMkLst>
          <pc:docMk/>
          <pc:sldMk cId="1000807108" sldId="265"/>
        </pc:sldMkLst>
      </pc:sldChg>
      <pc:sldChg chg="modSp modNotes">
        <pc:chgData name="Giovanni Macetti" userId="S::giovanni.macetti@unimi.it::cb829a17-6b95-4238-a589-63b1cbf7e358" providerId="AD" clId="Web-{48C1B377-2416-361F-F464-E5C43943EE06}" dt="2023-09-04T06:24:22.314" v="1818" actId="20577"/>
        <pc:sldMkLst>
          <pc:docMk/>
          <pc:sldMk cId="3340952900" sldId="266"/>
        </pc:sldMkLst>
        <pc:spChg chg="mod">
          <ac:chgData name="Giovanni Macetti" userId="S::giovanni.macetti@unimi.it::cb829a17-6b95-4238-a589-63b1cbf7e358" providerId="AD" clId="Web-{48C1B377-2416-361F-F464-E5C43943EE06}" dt="2023-09-04T06:21:19.949" v="1412" actId="20577"/>
          <ac:spMkLst>
            <pc:docMk/>
            <pc:sldMk cId="3340952900" sldId="266"/>
            <ac:spMk id="6" creationId="{38689941-27A2-4FE7-BE9A-2539C577589F}"/>
          </ac:spMkLst>
        </pc:spChg>
        <pc:spChg chg="mod">
          <ac:chgData name="Giovanni Macetti" userId="S::giovanni.macetti@unimi.it::cb829a17-6b95-4238-a589-63b1cbf7e358" providerId="AD" clId="Web-{48C1B377-2416-361F-F464-E5C43943EE06}" dt="2023-09-04T06:21:34.043" v="1441" actId="20577"/>
          <ac:spMkLst>
            <pc:docMk/>
            <pc:sldMk cId="3340952900" sldId="266"/>
            <ac:spMk id="8" creationId="{52982576-5D06-76C5-D241-D10C3265DB7F}"/>
          </ac:spMkLst>
        </pc:spChg>
        <pc:spChg chg="mod">
          <ac:chgData name="Giovanni Macetti" userId="S::giovanni.macetti@unimi.it::cb829a17-6b95-4238-a589-63b1cbf7e358" providerId="AD" clId="Web-{48C1B377-2416-361F-F464-E5C43943EE06}" dt="2023-09-04T06:24:22.314" v="1818" actId="20577"/>
          <ac:spMkLst>
            <pc:docMk/>
            <pc:sldMk cId="3340952900" sldId="266"/>
            <ac:spMk id="9" creationId="{EFBE3B5C-5406-E97D-EEF0-B6A8AF0032D4}"/>
          </ac:spMkLst>
        </pc:spChg>
      </pc:sldChg>
      <pc:sldChg chg="addSp delSp modSp modNotes">
        <pc:chgData name="Giovanni Macetti" userId="S::giovanni.macetti@unimi.it::cb829a17-6b95-4238-a589-63b1cbf7e358" providerId="AD" clId="Web-{48C1B377-2416-361F-F464-E5C43943EE06}" dt="2023-09-04T06:29:16.448" v="1853"/>
        <pc:sldMkLst>
          <pc:docMk/>
          <pc:sldMk cId="402241956" sldId="267"/>
        </pc:sldMkLst>
        <pc:spChg chg="mod">
          <ac:chgData name="Giovanni Macetti" userId="S::giovanni.macetti@unimi.it::cb829a17-6b95-4238-a589-63b1cbf7e358" providerId="AD" clId="Web-{48C1B377-2416-361F-F464-E5C43943EE06}" dt="2023-09-04T06:25:53.364" v="1832" actId="20577"/>
          <ac:spMkLst>
            <pc:docMk/>
            <pc:sldMk cId="402241956" sldId="267"/>
            <ac:spMk id="11" creationId="{49ACD69C-19B2-F64A-014E-2C0C6925E8FB}"/>
          </ac:spMkLst>
        </pc:spChg>
        <pc:spChg chg="mod">
          <ac:chgData name="Giovanni Macetti" userId="S::giovanni.macetti@unimi.it::cb829a17-6b95-4238-a589-63b1cbf7e358" providerId="AD" clId="Web-{48C1B377-2416-361F-F464-E5C43943EE06}" dt="2023-09-04T06:28:20.478" v="1843" actId="1076"/>
          <ac:spMkLst>
            <pc:docMk/>
            <pc:sldMk cId="402241956" sldId="267"/>
            <ac:spMk id="15" creationId="{ACA94B22-A133-F315-3F8E-165A46CC9F3F}"/>
          </ac:spMkLst>
        </pc:spChg>
        <pc:spChg chg="mod">
          <ac:chgData name="Giovanni Macetti" userId="S::giovanni.macetti@unimi.it::cb829a17-6b95-4238-a589-63b1cbf7e358" providerId="AD" clId="Web-{48C1B377-2416-361F-F464-E5C43943EE06}" dt="2023-09-04T06:28:26.509" v="1845" actId="1076"/>
          <ac:spMkLst>
            <pc:docMk/>
            <pc:sldMk cId="402241956" sldId="267"/>
            <ac:spMk id="16" creationId="{74CCA786-35AF-8603-88F4-41E2BAD4B52B}"/>
          </ac:spMkLst>
        </pc:spChg>
        <pc:picChg chg="add mod ord">
          <ac:chgData name="Giovanni Macetti" userId="S::giovanni.macetti@unimi.it::cb829a17-6b95-4238-a589-63b1cbf7e358" providerId="AD" clId="Web-{48C1B377-2416-361F-F464-E5C43943EE06}" dt="2023-09-04T06:28:17.712" v="1842" actId="1076"/>
          <ac:picMkLst>
            <pc:docMk/>
            <pc:sldMk cId="402241956" sldId="267"/>
            <ac:picMk id="2" creationId="{3295D98F-8021-34EF-7BCA-829AB845948F}"/>
          </ac:picMkLst>
        </pc:picChg>
        <pc:picChg chg="del">
          <ac:chgData name="Giovanni Macetti" userId="S::giovanni.macetti@unimi.it::cb829a17-6b95-4238-a589-63b1cbf7e358" providerId="AD" clId="Web-{48C1B377-2416-361F-F464-E5C43943EE06}" dt="2023-09-04T06:27:36.867" v="1834"/>
          <ac:picMkLst>
            <pc:docMk/>
            <pc:sldMk cId="402241956" sldId="267"/>
            <ac:picMk id="13" creationId="{873DE216-0C9A-BDE2-3ED5-E6570A956656}"/>
          </ac:picMkLst>
        </pc:picChg>
      </pc:sldChg>
      <pc:sldChg chg="addSp delSp modSp">
        <pc:chgData name="Giovanni Macetti" userId="S::giovanni.macetti@unimi.it::cb829a17-6b95-4238-a589-63b1cbf7e358" providerId="AD" clId="Web-{48C1B377-2416-361F-F464-E5C43943EE06}" dt="2023-09-04T06:32:08.641" v="1895" actId="1076"/>
        <pc:sldMkLst>
          <pc:docMk/>
          <pc:sldMk cId="613747204" sldId="268"/>
        </pc:sldMkLst>
        <pc:spChg chg="add del mod">
          <ac:chgData name="Giovanni Macetti" userId="S::giovanni.macetti@unimi.it::cb829a17-6b95-4238-a589-63b1cbf7e358" providerId="AD" clId="Web-{48C1B377-2416-361F-F464-E5C43943EE06}" dt="2023-09-04T06:32:08.641" v="1895" actId="1076"/>
          <ac:spMkLst>
            <pc:docMk/>
            <pc:sldMk cId="613747204" sldId="268"/>
            <ac:spMk id="3" creationId="{35EFC5EE-FDF2-8AEA-FBE1-E47A598BED20}"/>
          </ac:spMkLst>
        </pc:spChg>
        <pc:spChg chg="mod">
          <ac:chgData name="Giovanni Macetti" userId="S::giovanni.macetti@unimi.it::cb829a17-6b95-4238-a589-63b1cbf7e358" providerId="AD" clId="Web-{48C1B377-2416-361F-F464-E5C43943EE06}" dt="2023-09-04T06:31:06.092" v="1856" actId="1076"/>
          <ac:spMkLst>
            <pc:docMk/>
            <pc:sldMk cId="613747204" sldId="268"/>
            <ac:spMk id="6" creationId="{7CFFD5AA-C5A0-DA24-84C2-24CC52972ADD}"/>
          </ac:spMkLst>
        </pc:spChg>
        <pc:spChg chg="mod">
          <ac:chgData name="Giovanni Macetti" userId="S::giovanni.macetti@unimi.it::cb829a17-6b95-4238-a589-63b1cbf7e358" providerId="AD" clId="Web-{48C1B377-2416-361F-F464-E5C43943EE06}" dt="2023-09-04T06:31:06.030" v="1855" actId="20577"/>
          <ac:spMkLst>
            <pc:docMk/>
            <pc:sldMk cId="613747204" sldId="268"/>
            <ac:spMk id="8" creationId="{63D2D205-7E51-44A0-6617-B5E5617311BB}"/>
          </ac:spMkLst>
        </pc:spChg>
        <pc:spChg chg="mod">
          <ac:chgData name="Giovanni Macetti" userId="S::giovanni.macetti@unimi.it::cb829a17-6b95-4238-a589-63b1cbf7e358" providerId="AD" clId="Web-{48C1B377-2416-361F-F464-E5C43943EE06}" dt="2023-09-04T06:31:06.733" v="1865" actId="1076"/>
          <ac:spMkLst>
            <pc:docMk/>
            <pc:sldMk cId="613747204" sldId="268"/>
            <ac:spMk id="15" creationId="{ACA94B22-A133-F315-3F8E-165A46CC9F3F}"/>
          </ac:spMkLst>
        </pc:spChg>
        <pc:spChg chg="add del">
          <ac:chgData name="Giovanni Macetti" userId="S::giovanni.macetti@unimi.it::cb829a17-6b95-4238-a589-63b1cbf7e358" providerId="AD" clId="Web-{48C1B377-2416-361F-F464-E5C43943EE06}" dt="2023-09-04T06:31:09.483" v="1867"/>
          <ac:spMkLst>
            <pc:docMk/>
            <pc:sldMk cId="613747204" sldId="268"/>
            <ac:spMk id="16" creationId="{012607A0-81D1-5BC8-6D16-56ECFEE0589E}"/>
          </ac:spMkLst>
        </pc:spChg>
        <pc:spChg chg="add del">
          <ac:chgData name="Giovanni Macetti" userId="S::giovanni.macetti@unimi.it::cb829a17-6b95-4238-a589-63b1cbf7e358" providerId="AD" clId="Web-{48C1B377-2416-361F-F464-E5C43943EE06}" dt="2023-09-04T06:31:15.108" v="1869"/>
          <ac:spMkLst>
            <pc:docMk/>
            <pc:sldMk cId="613747204" sldId="268"/>
            <ac:spMk id="17" creationId="{63D7C139-CE43-F001-72F9-847CAC17A7E4}"/>
          </ac:spMkLst>
        </pc:spChg>
        <pc:spChg chg="add">
          <ac:chgData name="Giovanni Macetti" userId="S::giovanni.macetti@unimi.it::cb829a17-6b95-4238-a589-63b1cbf7e358" providerId="AD" clId="Web-{48C1B377-2416-361F-F464-E5C43943EE06}" dt="2023-09-04T06:31:06.515" v="1863"/>
          <ac:spMkLst>
            <pc:docMk/>
            <pc:sldMk cId="613747204" sldId="268"/>
            <ac:spMk id="18" creationId="{4416F868-D354-6627-D2C6-2B843FBA3184}"/>
          </ac:spMkLst>
        </pc:spChg>
        <pc:spChg chg="add del">
          <ac:chgData name="Giovanni Macetti" userId="S::giovanni.macetti@unimi.it::cb829a17-6b95-4238-a589-63b1cbf7e358" providerId="AD" clId="Web-{48C1B377-2416-361F-F464-E5C43943EE06}" dt="2023-09-04T06:31:12.421" v="1868"/>
          <ac:spMkLst>
            <pc:docMk/>
            <pc:sldMk cId="613747204" sldId="268"/>
            <ac:spMk id="19" creationId="{E12163CF-9478-8B8A-DF7D-853F2B88B661}"/>
          </ac:spMkLst>
        </pc:spChg>
        <pc:spChg chg="add">
          <ac:chgData name="Giovanni Macetti" userId="S::giovanni.macetti@unimi.it::cb829a17-6b95-4238-a589-63b1cbf7e358" providerId="AD" clId="Web-{48C1B377-2416-361F-F464-E5C43943EE06}" dt="2023-09-04T06:31:06.795" v="1866"/>
          <ac:spMkLst>
            <pc:docMk/>
            <pc:sldMk cId="613747204" sldId="268"/>
            <ac:spMk id="21" creationId="{B8434DB0-0349-4019-0801-5E61E726785B}"/>
          </ac:spMkLst>
        </pc:spChg>
      </pc:sldChg>
      <pc:sldChg chg="modSp">
        <pc:chgData name="Giovanni Macetti" userId="S::giovanni.macetti@unimi.it::cb829a17-6b95-4238-a589-63b1cbf7e358" providerId="AD" clId="Web-{48C1B377-2416-361F-F464-E5C43943EE06}" dt="2023-09-04T06:33:00.580" v="1935" actId="20577"/>
        <pc:sldMkLst>
          <pc:docMk/>
          <pc:sldMk cId="2217621732" sldId="269"/>
        </pc:sldMkLst>
        <pc:spChg chg="mod">
          <ac:chgData name="Giovanni Macetti" userId="S::giovanni.macetti@unimi.it::cb829a17-6b95-4238-a589-63b1cbf7e358" providerId="AD" clId="Web-{48C1B377-2416-361F-F464-E5C43943EE06}" dt="2023-09-04T06:32:35.673" v="1900" actId="20577"/>
          <ac:spMkLst>
            <pc:docMk/>
            <pc:sldMk cId="2217621732" sldId="269"/>
            <ac:spMk id="3" creationId="{E10C6DD7-E929-147A-961D-8D09A7913975}"/>
          </ac:spMkLst>
        </pc:spChg>
        <pc:spChg chg="mod">
          <ac:chgData name="Giovanni Macetti" userId="S::giovanni.macetti@unimi.it::cb829a17-6b95-4238-a589-63b1cbf7e358" providerId="AD" clId="Web-{48C1B377-2416-361F-F464-E5C43943EE06}" dt="2023-09-04T06:33:00.580" v="1935" actId="20577"/>
          <ac:spMkLst>
            <pc:docMk/>
            <pc:sldMk cId="2217621732" sldId="269"/>
            <ac:spMk id="16" creationId="{4D6C55CB-4AB9-5DD2-B00F-346F48B42D84}"/>
          </ac:spMkLst>
        </pc:spChg>
      </pc:sldChg>
      <pc:sldChg chg="modSp">
        <pc:chgData name="Giovanni Macetti" userId="S::giovanni.macetti@unimi.it::cb829a17-6b95-4238-a589-63b1cbf7e358" providerId="AD" clId="Web-{48C1B377-2416-361F-F464-E5C43943EE06}" dt="2023-09-04T06:33:18.206" v="1942" actId="1076"/>
        <pc:sldMkLst>
          <pc:docMk/>
          <pc:sldMk cId="2492990991" sldId="270"/>
        </pc:sldMkLst>
        <pc:spChg chg="mod">
          <ac:chgData name="Giovanni Macetti" userId="S::giovanni.macetti@unimi.it::cb829a17-6b95-4238-a589-63b1cbf7e358" providerId="AD" clId="Web-{48C1B377-2416-361F-F464-E5C43943EE06}" dt="2023-09-04T06:33:18.206" v="1942" actId="1076"/>
          <ac:spMkLst>
            <pc:docMk/>
            <pc:sldMk cId="2492990991" sldId="270"/>
            <ac:spMk id="22" creationId="{D06C86B8-5246-3D61-5CDA-AAA0F6E6C271}"/>
          </ac:spMkLst>
        </pc:spChg>
      </pc:sldChg>
    </pc:docChg>
  </pc:docChgLst>
  <pc:docChgLst>
    <pc:chgData name="Giovanni Macetti" userId="S::giovanni.macetti@unimi.it::cb829a17-6b95-4238-a589-63b1cbf7e358" providerId="AD" clId="Web-{F1CD0FB7-0EC5-0C72-ACC0-2CD03B2DFCED}"/>
    <pc:docChg chg="modSld">
      <pc:chgData name="Giovanni Macetti" userId="S::giovanni.macetti@unimi.it::cb829a17-6b95-4238-a589-63b1cbf7e358" providerId="AD" clId="Web-{F1CD0FB7-0EC5-0C72-ACC0-2CD03B2DFCED}" dt="2023-09-05T21:59:02.611" v="37"/>
      <pc:docMkLst>
        <pc:docMk/>
      </pc:docMkLst>
      <pc:sldChg chg="modSp">
        <pc:chgData name="Giovanni Macetti" userId="S::giovanni.macetti@unimi.it::cb829a17-6b95-4238-a589-63b1cbf7e358" providerId="AD" clId="Web-{F1CD0FB7-0EC5-0C72-ACC0-2CD03B2DFCED}" dt="2023-09-05T19:43:41.875" v="10" actId="20577"/>
        <pc:sldMkLst>
          <pc:docMk/>
          <pc:sldMk cId="4288272738" sldId="257"/>
        </pc:sldMkLst>
        <pc:spChg chg="mod">
          <ac:chgData name="Giovanni Macetti" userId="S::giovanni.macetti@unimi.it::cb829a17-6b95-4238-a589-63b1cbf7e358" providerId="AD" clId="Web-{F1CD0FB7-0EC5-0C72-ACC0-2CD03B2DFCED}" dt="2023-09-05T19:43:41.875" v="10" actId="20577"/>
          <ac:spMkLst>
            <pc:docMk/>
            <pc:sldMk cId="4288272738" sldId="257"/>
            <ac:spMk id="8" creationId="{023EE134-6DD5-F786-0D69-0FA6AA31639B}"/>
          </ac:spMkLst>
        </pc:spChg>
        <pc:spChg chg="mod">
          <ac:chgData name="Giovanni Macetti" userId="S::giovanni.macetti@unimi.it::cb829a17-6b95-4238-a589-63b1cbf7e358" providerId="AD" clId="Web-{F1CD0FB7-0EC5-0C72-ACC0-2CD03B2DFCED}" dt="2023-09-05T19:43:37.578" v="8" actId="20577"/>
          <ac:spMkLst>
            <pc:docMk/>
            <pc:sldMk cId="4288272738" sldId="257"/>
            <ac:spMk id="9" creationId="{5152420A-20C7-4894-7B88-CC9B93190A18}"/>
          </ac:spMkLst>
        </pc:spChg>
      </pc:sldChg>
      <pc:sldChg chg="modSp">
        <pc:chgData name="Giovanni Macetti" userId="S::giovanni.macetti@unimi.it::cb829a17-6b95-4238-a589-63b1cbf7e358" providerId="AD" clId="Web-{F1CD0FB7-0EC5-0C72-ACC0-2CD03B2DFCED}" dt="2023-09-05T20:12:45.869" v="13" actId="20577"/>
        <pc:sldMkLst>
          <pc:docMk/>
          <pc:sldMk cId="1777493562" sldId="260"/>
        </pc:sldMkLst>
        <pc:spChg chg="mod">
          <ac:chgData name="Giovanni Macetti" userId="S::giovanni.macetti@unimi.it::cb829a17-6b95-4238-a589-63b1cbf7e358" providerId="AD" clId="Web-{F1CD0FB7-0EC5-0C72-ACC0-2CD03B2DFCED}" dt="2023-09-05T20:12:45.869" v="13" actId="20577"/>
          <ac:spMkLst>
            <pc:docMk/>
            <pc:sldMk cId="1777493562" sldId="260"/>
            <ac:spMk id="3" creationId="{D1CE0E21-34A8-3E57-EC11-49438C7E9CAD}"/>
          </ac:spMkLst>
        </pc:spChg>
      </pc:sldChg>
      <pc:sldChg chg="addSp modSp addAnim modAnim">
        <pc:chgData name="Giovanni Macetti" userId="S::giovanni.macetti@unimi.it::cb829a17-6b95-4238-a589-63b1cbf7e358" providerId="AD" clId="Web-{F1CD0FB7-0EC5-0C72-ACC0-2CD03B2DFCED}" dt="2023-09-05T21:59:02.611" v="37"/>
        <pc:sldMkLst>
          <pc:docMk/>
          <pc:sldMk cId="2966933903" sldId="261"/>
        </pc:sldMkLst>
        <pc:spChg chg="add mod">
          <ac:chgData name="Giovanni Macetti" userId="S::giovanni.macetti@unimi.it::cb829a17-6b95-4238-a589-63b1cbf7e358" providerId="AD" clId="Web-{F1CD0FB7-0EC5-0C72-ACC0-2CD03B2DFCED}" dt="2023-09-05T21:43:40.301" v="35" actId="1076"/>
          <ac:spMkLst>
            <pc:docMk/>
            <pc:sldMk cId="2966933903" sldId="261"/>
            <ac:spMk id="3" creationId="{9984C869-4C6F-DB3D-5C78-D7F20097455F}"/>
          </ac:spMkLst>
        </pc:spChg>
        <pc:spChg chg="mod">
          <ac:chgData name="Giovanni Macetti" userId="S::giovanni.macetti@unimi.it::cb829a17-6b95-4238-a589-63b1cbf7e358" providerId="AD" clId="Web-{F1CD0FB7-0EC5-0C72-ACC0-2CD03B2DFCED}" dt="2023-09-05T21:43:19.879" v="29" actId="1076"/>
          <ac:spMkLst>
            <pc:docMk/>
            <pc:sldMk cId="2966933903" sldId="261"/>
            <ac:spMk id="15" creationId="{42971B5F-518E-5CBA-9BBC-E35E513F8984}"/>
          </ac:spMkLst>
        </pc:spChg>
        <pc:spChg chg="mod">
          <ac:chgData name="Giovanni Macetti" userId="S::giovanni.macetti@unimi.it::cb829a17-6b95-4238-a589-63b1cbf7e358" providerId="AD" clId="Web-{F1CD0FB7-0EC5-0C72-ACC0-2CD03B2DFCED}" dt="2023-09-05T21:43:09.097" v="28" actId="1076"/>
          <ac:spMkLst>
            <pc:docMk/>
            <pc:sldMk cId="2966933903" sldId="261"/>
            <ac:spMk id="16" creationId="{A6F64003-EDA2-3430-9EF6-A1C8EBD19BCE}"/>
          </ac:spMkLst>
        </pc:spChg>
      </pc:sldChg>
      <pc:sldChg chg="addSp delSp modSp">
        <pc:chgData name="Giovanni Macetti" userId="S::giovanni.macetti@unimi.it::cb829a17-6b95-4238-a589-63b1cbf7e358" providerId="AD" clId="Web-{F1CD0FB7-0EC5-0C72-ACC0-2CD03B2DFCED}" dt="2023-09-05T21:31:51.804" v="27" actId="14100"/>
        <pc:sldMkLst>
          <pc:docMk/>
          <pc:sldMk cId="875312936" sldId="264"/>
        </pc:sldMkLst>
        <pc:picChg chg="add mod modCrop">
          <ac:chgData name="Giovanni Macetti" userId="S::giovanni.macetti@unimi.it::cb829a17-6b95-4238-a589-63b1cbf7e358" providerId="AD" clId="Web-{F1CD0FB7-0EC5-0C72-ACC0-2CD03B2DFCED}" dt="2023-09-05T21:31:51.804" v="27" actId="14100"/>
          <ac:picMkLst>
            <pc:docMk/>
            <pc:sldMk cId="875312936" sldId="264"/>
            <ac:picMk id="4" creationId="{A1AE7535-8BBB-98AE-953D-3209DBCFACBF}"/>
          </ac:picMkLst>
        </pc:picChg>
        <pc:picChg chg="del">
          <ac:chgData name="Giovanni Macetti" userId="S::giovanni.macetti@unimi.it::cb829a17-6b95-4238-a589-63b1cbf7e358" providerId="AD" clId="Web-{F1CD0FB7-0EC5-0C72-ACC0-2CD03B2DFCED}" dt="2023-09-05T21:27:14.823" v="21"/>
          <ac:picMkLst>
            <pc:docMk/>
            <pc:sldMk cId="875312936" sldId="264"/>
            <ac:picMk id="10" creationId="{CF3546F2-3CDF-1456-8097-BD7C95446037}"/>
          </ac:picMkLst>
        </pc:picChg>
      </pc:sldChg>
      <pc:sldChg chg="modSp">
        <pc:chgData name="Giovanni Macetti" userId="S::giovanni.macetti@unimi.it::cb829a17-6b95-4238-a589-63b1cbf7e358" providerId="AD" clId="Web-{F1CD0FB7-0EC5-0C72-ACC0-2CD03B2DFCED}" dt="2023-09-05T21:02:45.697" v="20"/>
        <pc:sldMkLst>
          <pc:docMk/>
          <pc:sldMk cId="613747204" sldId="268"/>
        </pc:sldMkLst>
        <pc:spChg chg="mod">
          <ac:chgData name="Giovanni Macetti" userId="S::giovanni.macetti@unimi.it::cb829a17-6b95-4238-a589-63b1cbf7e358" providerId="AD" clId="Web-{F1CD0FB7-0EC5-0C72-ACC0-2CD03B2DFCED}" dt="2023-09-05T21:02:41.509" v="19"/>
          <ac:spMkLst>
            <pc:docMk/>
            <pc:sldMk cId="613747204" sldId="268"/>
            <ac:spMk id="4" creationId="{61D18F71-BEF3-DF1E-EA63-7302FD0A8A4E}"/>
          </ac:spMkLst>
        </pc:spChg>
        <pc:spChg chg="mod">
          <ac:chgData name="Giovanni Macetti" userId="S::giovanni.macetti@unimi.it::cb829a17-6b95-4238-a589-63b1cbf7e358" providerId="AD" clId="Web-{F1CD0FB7-0EC5-0C72-ACC0-2CD03B2DFCED}" dt="2023-09-05T21:02:24.899" v="15"/>
          <ac:spMkLst>
            <pc:docMk/>
            <pc:sldMk cId="613747204" sldId="268"/>
            <ac:spMk id="10" creationId="{1715B325-F721-5082-BFF8-E178984C247F}"/>
          </ac:spMkLst>
        </pc:spChg>
        <pc:spChg chg="mod">
          <ac:chgData name="Giovanni Macetti" userId="S::giovanni.macetti@unimi.it::cb829a17-6b95-4238-a589-63b1cbf7e358" providerId="AD" clId="Web-{F1CD0FB7-0EC5-0C72-ACC0-2CD03B2DFCED}" dt="2023-09-05T21:02:30.650" v="16"/>
          <ac:spMkLst>
            <pc:docMk/>
            <pc:sldMk cId="613747204" sldId="268"/>
            <ac:spMk id="12" creationId="{962BB123-5D4C-F3AA-A5C5-222DA409F7B8}"/>
          </ac:spMkLst>
        </pc:spChg>
        <pc:spChg chg="mod">
          <ac:chgData name="Giovanni Macetti" userId="S::giovanni.macetti@unimi.it::cb829a17-6b95-4238-a589-63b1cbf7e358" providerId="AD" clId="Web-{F1CD0FB7-0EC5-0C72-ACC0-2CD03B2DFCED}" dt="2023-09-05T21:02:45.697" v="20"/>
          <ac:spMkLst>
            <pc:docMk/>
            <pc:sldMk cId="613747204" sldId="268"/>
            <ac:spMk id="15" creationId="{ACA94B22-A133-F315-3F8E-165A46CC9F3F}"/>
          </ac:spMkLst>
        </pc:spChg>
      </pc:sldChg>
    </pc:docChg>
  </pc:docChgLst>
  <pc:docChgLst>
    <pc:chgData name="Giovanni Macetti" userId="S::giovanni.macetti@unimi.it::cb829a17-6b95-4238-a589-63b1cbf7e358" providerId="AD" clId="Web-{494E3AD6-2841-2654-8291-F1BF56408C27}"/>
    <pc:docChg chg="addSld modSld sldOrd">
      <pc:chgData name="Giovanni Macetti" userId="S::giovanni.macetti@unimi.it::cb829a17-6b95-4238-a589-63b1cbf7e358" providerId="AD" clId="Web-{494E3AD6-2841-2654-8291-F1BF56408C27}" dt="2023-09-04T12:54:07.030" v="1100"/>
      <pc:docMkLst>
        <pc:docMk/>
      </pc:docMkLst>
      <pc:sldChg chg="modSp">
        <pc:chgData name="Giovanni Macetti" userId="S::giovanni.macetti@unimi.it::cb829a17-6b95-4238-a589-63b1cbf7e358" providerId="AD" clId="Web-{494E3AD6-2841-2654-8291-F1BF56408C27}" dt="2023-09-04T09:50:58.905" v="313" actId="20577"/>
        <pc:sldMkLst>
          <pc:docMk/>
          <pc:sldMk cId="4288272738" sldId="257"/>
        </pc:sldMkLst>
        <pc:spChg chg="mod">
          <ac:chgData name="Giovanni Macetti" userId="S::giovanni.macetti@unimi.it::cb829a17-6b95-4238-a589-63b1cbf7e358" providerId="AD" clId="Web-{494E3AD6-2841-2654-8291-F1BF56408C27}" dt="2023-09-04T09:50:58.905" v="313" actId="20577"/>
          <ac:spMkLst>
            <pc:docMk/>
            <pc:sldMk cId="4288272738" sldId="257"/>
            <ac:spMk id="7" creationId="{A6E2C251-0306-8B81-E277-A622AB20F0AE}"/>
          </ac:spMkLst>
        </pc:spChg>
      </pc:sldChg>
      <pc:sldChg chg="addSp delSp modSp addAnim delAnim">
        <pc:chgData name="Giovanni Macetti" userId="S::giovanni.macetti@unimi.it::cb829a17-6b95-4238-a589-63b1cbf7e358" providerId="AD" clId="Web-{494E3AD6-2841-2654-8291-F1BF56408C27}" dt="2023-09-04T12:18:29.297" v="1056" actId="20577"/>
        <pc:sldMkLst>
          <pc:docMk/>
          <pc:sldMk cId="1777493562" sldId="260"/>
        </pc:sldMkLst>
        <pc:spChg chg="add mod">
          <ac:chgData name="Giovanni Macetti" userId="S::giovanni.macetti@unimi.it::cb829a17-6b95-4238-a589-63b1cbf7e358" providerId="AD" clId="Web-{494E3AD6-2841-2654-8291-F1BF56408C27}" dt="2023-09-04T10:01:14.780" v="524" actId="1076"/>
          <ac:spMkLst>
            <pc:docMk/>
            <pc:sldMk cId="1777493562" sldId="260"/>
            <ac:spMk id="3" creationId="{D1CE0E21-34A8-3E57-EC11-49438C7E9CAD}"/>
          </ac:spMkLst>
        </pc:spChg>
        <pc:spChg chg="add del mod">
          <ac:chgData name="Giovanni Macetti" userId="S::giovanni.macetti@unimi.it::cb829a17-6b95-4238-a589-63b1cbf7e358" providerId="AD" clId="Web-{494E3AD6-2841-2654-8291-F1BF56408C27}" dt="2023-09-04T09:57:43.212" v="413"/>
          <ac:spMkLst>
            <pc:docMk/>
            <pc:sldMk cId="1777493562" sldId="260"/>
            <ac:spMk id="4" creationId="{DE7D7C18-10D8-325E-50D7-60D3F1D18391}"/>
          </ac:spMkLst>
        </pc:spChg>
        <pc:spChg chg="mod">
          <ac:chgData name="Giovanni Macetti" userId="S::giovanni.macetti@unimi.it::cb829a17-6b95-4238-a589-63b1cbf7e358" providerId="AD" clId="Web-{494E3AD6-2841-2654-8291-F1BF56408C27}" dt="2023-09-04T12:12:27.193" v="896" actId="20577"/>
          <ac:spMkLst>
            <pc:docMk/>
            <pc:sldMk cId="1777493562" sldId="260"/>
            <ac:spMk id="7" creationId="{11188E4F-4FC3-43C1-D30B-F2E763D52028}"/>
          </ac:spMkLst>
        </pc:spChg>
        <pc:spChg chg="add mod">
          <ac:chgData name="Giovanni Macetti" userId="S::giovanni.macetti@unimi.it::cb829a17-6b95-4238-a589-63b1cbf7e358" providerId="AD" clId="Web-{494E3AD6-2841-2654-8291-F1BF56408C27}" dt="2023-09-04T10:00:45.404" v="522" actId="14100"/>
          <ac:spMkLst>
            <pc:docMk/>
            <pc:sldMk cId="1777493562" sldId="260"/>
            <ac:spMk id="10" creationId="{660DFB53-2C0B-4147-6818-FEF0A0B73FF3}"/>
          </ac:spMkLst>
        </pc:spChg>
        <pc:spChg chg="mod">
          <ac:chgData name="Giovanni Macetti" userId="S::giovanni.macetti@unimi.it::cb829a17-6b95-4238-a589-63b1cbf7e358" providerId="AD" clId="Web-{494E3AD6-2841-2654-8291-F1BF56408C27}" dt="2023-09-04T09:56:16.116" v="381" actId="1076"/>
          <ac:spMkLst>
            <pc:docMk/>
            <pc:sldMk cId="1777493562" sldId="260"/>
            <ac:spMk id="21" creationId="{7274FC9F-C26A-5072-1BE3-F402C5E1D49C}"/>
          </ac:spMkLst>
        </pc:spChg>
        <pc:spChg chg="mod">
          <ac:chgData name="Giovanni Macetti" userId="S::giovanni.macetti@unimi.it::cb829a17-6b95-4238-a589-63b1cbf7e358" providerId="AD" clId="Web-{494E3AD6-2841-2654-8291-F1BF56408C27}" dt="2023-09-04T09:56:16.132" v="382" actId="1076"/>
          <ac:spMkLst>
            <pc:docMk/>
            <pc:sldMk cId="1777493562" sldId="260"/>
            <ac:spMk id="22" creationId="{25EFA074-A177-EF12-FBC7-71AA1A867992}"/>
          </ac:spMkLst>
        </pc:spChg>
        <pc:spChg chg="mod">
          <ac:chgData name="Giovanni Macetti" userId="S::giovanni.macetti@unimi.it::cb829a17-6b95-4238-a589-63b1cbf7e358" providerId="AD" clId="Web-{494E3AD6-2841-2654-8291-F1BF56408C27}" dt="2023-09-04T12:12:17.006" v="894" actId="20577"/>
          <ac:spMkLst>
            <pc:docMk/>
            <pc:sldMk cId="1777493562" sldId="260"/>
            <ac:spMk id="23" creationId="{0996BB91-D1D3-8900-941B-6349FE393254}"/>
          </ac:spMkLst>
        </pc:spChg>
        <pc:spChg chg="mod">
          <ac:chgData name="Giovanni Macetti" userId="S::giovanni.macetti@unimi.it::cb829a17-6b95-4238-a589-63b1cbf7e358" providerId="AD" clId="Web-{494E3AD6-2841-2654-8291-F1BF56408C27}" dt="2023-09-04T09:56:16.179" v="384" actId="1076"/>
          <ac:spMkLst>
            <pc:docMk/>
            <pc:sldMk cId="1777493562" sldId="260"/>
            <ac:spMk id="24" creationId="{C5E6E60F-7E70-AF3E-A420-8705B206304D}"/>
          </ac:spMkLst>
        </pc:spChg>
        <pc:spChg chg="mod">
          <ac:chgData name="Giovanni Macetti" userId="S::giovanni.macetti@unimi.it::cb829a17-6b95-4238-a589-63b1cbf7e358" providerId="AD" clId="Web-{494E3AD6-2841-2654-8291-F1BF56408C27}" dt="2023-09-04T09:56:16.194" v="385" actId="1076"/>
          <ac:spMkLst>
            <pc:docMk/>
            <pc:sldMk cId="1777493562" sldId="260"/>
            <ac:spMk id="25" creationId="{53BBE228-14CD-8C94-5F78-7053B8BE9F45}"/>
          </ac:spMkLst>
        </pc:spChg>
        <pc:spChg chg="add del mod">
          <ac:chgData name="Giovanni Macetti" userId="S::giovanni.macetti@unimi.it::cb829a17-6b95-4238-a589-63b1cbf7e358" providerId="AD" clId="Web-{494E3AD6-2841-2654-8291-F1BF56408C27}" dt="2023-09-04T12:18:29.297" v="1056" actId="20577"/>
          <ac:spMkLst>
            <pc:docMk/>
            <pc:sldMk cId="1777493562" sldId="260"/>
            <ac:spMk id="27" creationId="{24057E01-9DEB-CD33-1B6F-68D1359AE6E7}"/>
          </ac:spMkLst>
        </pc:spChg>
        <pc:spChg chg="mod">
          <ac:chgData name="Giovanni Macetti" userId="S::giovanni.macetti@unimi.it::cb829a17-6b95-4238-a589-63b1cbf7e358" providerId="AD" clId="Web-{494E3AD6-2841-2654-8291-F1BF56408C27}" dt="2023-09-04T09:56:16.210" v="386" actId="1076"/>
          <ac:spMkLst>
            <pc:docMk/>
            <pc:sldMk cId="1777493562" sldId="260"/>
            <ac:spMk id="30" creationId="{B674C6B6-3F3F-DA7C-1FB5-3BA71FE0B170}"/>
          </ac:spMkLst>
        </pc:spChg>
        <pc:spChg chg="mod">
          <ac:chgData name="Giovanni Macetti" userId="S::giovanni.macetti@unimi.it::cb829a17-6b95-4238-a589-63b1cbf7e358" providerId="AD" clId="Web-{494E3AD6-2841-2654-8291-F1BF56408C27}" dt="2023-09-04T09:56:16.226" v="387" actId="1076"/>
          <ac:spMkLst>
            <pc:docMk/>
            <pc:sldMk cId="1777493562" sldId="260"/>
            <ac:spMk id="31" creationId="{82A636D5-29DF-40E4-06AA-228FEBD608E3}"/>
          </ac:spMkLst>
        </pc:spChg>
        <pc:spChg chg="mod">
          <ac:chgData name="Giovanni Macetti" userId="S::giovanni.macetti@unimi.it::cb829a17-6b95-4238-a589-63b1cbf7e358" providerId="AD" clId="Web-{494E3AD6-2841-2654-8291-F1BF56408C27}" dt="2023-09-04T09:56:16.257" v="388" actId="1076"/>
          <ac:spMkLst>
            <pc:docMk/>
            <pc:sldMk cId="1777493562" sldId="260"/>
            <ac:spMk id="32" creationId="{F1DE6611-A516-5E6A-0E05-900AA81CE82D}"/>
          </ac:spMkLst>
        </pc:spChg>
        <pc:spChg chg="mod">
          <ac:chgData name="Giovanni Macetti" userId="S::giovanni.macetti@unimi.it::cb829a17-6b95-4238-a589-63b1cbf7e358" providerId="AD" clId="Web-{494E3AD6-2841-2654-8291-F1BF56408C27}" dt="2023-09-04T12:16:27.513" v="1024" actId="1076"/>
          <ac:spMkLst>
            <pc:docMk/>
            <pc:sldMk cId="1777493562" sldId="260"/>
            <ac:spMk id="33" creationId="{F50D901C-7606-4FC8-2A7E-DB900052714F}"/>
          </ac:spMkLst>
        </pc:spChg>
        <pc:spChg chg="mod">
          <ac:chgData name="Giovanni Macetti" userId="S::giovanni.macetti@unimi.it::cb829a17-6b95-4238-a589-63b1cbf7e358" providerId="AD" clId="Web-{494E3AD6-2841-2654-8291-F1BF56408C27}" dt="2023-09-04T09:56:16.306" v="390" actId="1076"/>
          <ac:spMkLst>
            <pc:docMk/>
            <pc:sldMk cId="1777493562" sldId="260"/>
            <ac:spMk id="34" creationId="{7506A8BB-1DD4-4F31-9DD3-69B1B05FEBAE}"/>
          </ac:spMkLst>
        </pc:spChg>
      </pc:sldChg>
      <pc:sldChg chg="modSp addAnim delAnim">
        <pc:chgData name="Giovanni Macetti" userId="S::giovanni.macetti@unimi.it::cb829a17-6b95-4238-a589-63b1cbf7e358" providerId="AD" clId="Web-{494E3AD6-2841-2654-8291-F1BF56408C27}" dt="2023-09-04T12:22:06.585" v="1059" actId="20577"/>
        <pc:sldMkLst>
          <pc:docMk/>
          <pc:sldMk cId="2966933903" sldId="261"/>
        </pc:sldMkLst>
        <pc:spChg chg="mod">
          <ac:chgData name="Giovanni Macetti" userId="S::giovanni.macetti@unimi.it::cb829a17-6b95-4238-a589-63b1cbf7e358" providerId="AD" clId="Web-{494E3AD6-2841-2654-8291-F1BF56408C27}" dt="2023-09-04T08:16:02.692" v="2" actId="20577"/>
          <ac:spMkLst>
            <pc:docMk/>
            <pc:sldMk cId="2966933903" sldId="261"/>
            <ac:spMk id="15" creationId="{42971B5F-518E-5CBA-9BBC-E35E513F8984}"/>
          </ac:spMkLst>
        </pc:spChg>
        <pc:spChg chg="mod">
          <ac:chgData name="Giovanni Macetti" userId="S::giovanni.macetti@unimi.it::cb829a17-6b95-4238-a589-63b1cbf7e358" providerId="AD" clId="Web-{494E3AD6-2841-2654-8291-F1BF56408C27}" dt="2023-09-04T12:22:06.585" v="1059" actId="20577"/>
          <ac:spMkLst>
            <pc:docMk/>
            <pc:sldMk cId="2966933903" sldId="261"/>
            <ac:spMk id="16" creationId="{A6F64003-EDA2-3430-9EF6-A1C8EBD19BCE}"/>
          </ac:spMkLst>
        </pc:spChg>
        <pc:picChg chg="mod">
          <ac:chgData name="Giovanni Macetti" userId="S::giovanni.macetti@unimi.it::cb829a17-6b95-4238-a589-63b1cbf7e358" providerId="AD" clId="Web-{494E3AD6-2841-2654-8291-F1BF56408C27}" dt="2023-09-04T12:20:01.816" v="1057" actId="1076"/>
          <ac:picMkLst>
            <pc:docMk/>
            <pc:sldMk cId="2966933903" sldId="261"/>
            <ac:picMk id="10" creationId="{CAE567A6-49E0-D569-D91C-8A80F0B44C64}"/>
          </ac:picMkLst>
        </pc:picChg>
      </pc:sldChg>
      <pc:sldChg chg="addSp modSp addAnim modAnim">
        <pc:chgData name="Giovanni Macetti" userId="S::giovanni.macetti@unimi.it::cb829a17-6b95-4238-a589-63b1cbf7e358" providerId="AD" clId="Web-{494E3AD6-2841-2654-8291-F1BF56408C27}" dt="2023-09-04T12:54:07.030" v="1100"/>
        <pc:sldMkLst>
          <pc:docMk/>
          <pc:sldMk cId="3251575245" sldId="262"/>
        </pc:sldMkLst>
        <pc:spChg chg="mod">
          <ac:chgData name="Giovanni Macetti" userId="S::giovanni.macetti@unimi.it::cb829a17-6b95-4238-a589-63b1cbf7e358" providerId="AD" clId="Web-{494E3AD6-2841-2654-8291-F1BF56408C27}" dt="2023-09-04T10:16:00.286" v="566" actId="1076"/>
          <ac:spMkLst>
            <pc:docMk/>
            <pc:sldMk cId="3251575245" sldId="262"/>
            <ac:spMk id="3" creationId="{02551497-3A84-1B62-B8DD-B5F3B26BB26D}"/>
          </ac:spMkLst>
        </pc:spChg>
        <pc:spChg chg="mod">
          <ac:chgData name="Giovanni Macetti" userId="S::giovanni.macetti@unimi.it::cb829a17-6b95-4238-a589-63b1cbf7e358" providerId="AD" clId="Web-{494E3AD6-2841-2654-8291-F1BF56408C27}" dt="2023-09-04T10:16:00.318" v="567" actId="1076"/>
          <ac:spMkLst>
            <pc:docMk/>
            <pc:sldMk cId="3251575245" sldId="262"/>
            <ac:spMk id="6" creationId="{B744D7F5-C20F-BB25-C414-984BFF79C498}"/>
          </ac:spMkLst>
        </pc:spChg>
        <pc:spChg chg="add mod">
          <ac:chgData name="Giovanni Macetti" userId="S::giovanni.macetti@unimi.it::cb829a17-6b95-4238-a589-63b1cbf7e358" providerId="AD" clId="Web-{494E3AD6-2841-2654-8291-F1BF56408C27}" dt="2023-09-04T10:15:53.036" v="565" actId="20577"/>
          <ac:spMkLst>
            <pc:docMk/>
            <pc:sldMk cId="3251575245" sldId="262"/>
            <ac:spMk id="10" creationId="{739092CB-65C8-C4B4-658A-04C7B6FBB0E6}"/>
          </ac:spMkLst>
        </pc:spChg>
        <pc:spChg chg="add mod">
          <ac:chgData name="Giovanni Macetti" userId="S::giovanni.macetti@unimi.it::cb829a17-6b95-4238-a589-63b1cbf7e358" providerId="AD" clId="Web-{494E3AD6-2841-2654-8291-F1BF56408C27}" dt="2023-09-04T10:15:46.067" v="563"/>
          <ac:spMkLst>
            <pc:docMk/>
            <pc:sldMk cId="3251575245" sldId="262"/>
            <ac:spMk id="11" creationId="{1BA9EB60-C2C2-6A0A-477A-530FAF79ACCF}"/>
          </ac:spMkLst>
        </pc:spChg>
        <pc:picChg chg="mod">
          <ac:chgData name="Giovanni Macetti" userId="S::giovanni.macetti@unimi.it::cb829a17-6b95-4238-a589-63b1cbf7e358" providerId="AD" clId="Web-{494E3AD6-2841-2654-8291-F1BF56408C27}" dt="2023-09-04T12:54:07.030" v="1100"/>
          <ac:picMkLst>
            <pc:docMk/>
            <pc:sldMk cId="3251575245" sldId="262"/>
            <ac:picMk id="2" creationId="{F240D5E9-ED9B-1755-9261-F6C058B12FAC}"/>
          </ac:picMkLst>
        </pc:picChg>
        <pc:picChg chg="add mod modCrop">
          <ac:chgData name="Giovanni Macetti" userId="S::giovanni.macetti@unimi.it::cb829a17-6b95-4238-a589-63b1cbf7e358" providerId="AD" clId="Web-{494E3AD6-2841-2654-8291-F1BF56408C27}" dt="2023-09-04T10:15:23.207" v="553" actId="1076"/>
          <ac:picMkLst>
            <pc:docMk/>
            <pc:sldMk cId="3251575245" sldId="262"/>
            <ac:picMk id="4" creationId="{A76E0E7C-50AD-7E0F-3ADE-A4682ED78630}"/>
          </ac:picMkLst>
        </pc:picChg>
        <pc:picChg chg="mod modCrop">
          <ac:chgData name="Giovanni Macetti" userId="S::giovanni.macetti@unimi.it::cb829a17-6b95-4238-a589-63b1cbf7e358" providerId="AD" clId="Web-{494E3AD6-2841-2654-8291-F1BF56408C27}" dt="2023-09-04T10:15:20.848" v="552" actId="1076"/>
          <ac:picMkLst>
            <pc:docMk/>
            <pc:sldMk cId="3251575245" sldId="262"/>
            <ac:picMk id="19" creationId="{E0727A3D-3784-F391-7237-EA49FC3178BA}"/>
          </ac:picMkLst>
        </pc:picChg>
      </pc:sldChg>
      <pc:sldChg chg="modSp ord">
        <pc:chgData name="Giovanni Macetti" userId="S::giovanni.macetti@unimi.it::cb829a17-6b95-4238-a589-63b1cbf7e358" providerId="AD" clId="Web-{494E3AD6-2841-2654-8291-F1BF56408C27}" dt="2023-09-04T12:02:35.130" v="880" actId="20577"/>
        <pc:sldMkLst>
          <pc:docMk/>
          <pc:sldMk cId="875312936" sldId="264"/>
        </pc:sldMkLst>
        <pc:spChg chg="mod">
          <ac:chgData name="Giovanni Macetti" userId="S::giovanni.macetti@unimi.it::cb829a17-6b95-4238-a589-63b1cbf7e358" providerId="AD" clId="Web-{494E3AD6-2841-2654-8291-F1BF56408C27}" dt="2023-09-04T12:02:26.255" v="874" actId="20577"/>
          <ac:spMkLst>
            <pc:docMk/>
            <pc:sldMk cId="875312936" sldId="264"/>
            <ac:spMk id="9" creationId="{E997BE14-6E51-6F33-7F3E-619A181F5D5B}"/>
          </ac:spMkLst>
        </pc:spChg>
        <pc:spChg chg="mod">
          <ac:chgData name="Giovanni Macetti" userId="S::giovanni.macetti@unimi.it::cb829a17-6b95-4238-a589-63b1cbf7e358" providerId="AD" clId="Web-{494E3AD6-2841-2654-8291-F1BF56408C27}" dt="2023-09-04T12:02:30.989" v="878" actId="20577"/>
          <ac:spMkLst>
            <pc:docMk/>
            <pc:sldMk cId="875312936" sldId="264"/>
            <ac:spMk id="12" creationId="{8DF742A4-0C06-B50A-A11F-857000FB8AD4}"/>
          </ac:spMkLst>
        </pc:spChg>
        <pc:spChg chg="mod">
          <ac:chgData name="Giovanni Macetti" userId="S::giovanni.macetti@unimi.it::cb829a17-6b95-4238-a589-63b1cbf7e358" providerId="AD" clId="Web-{494E3AD6-2841-2654-8291-F1BF56408C27}" dt="2023-09-04T12:02:35.130" v="880" actId="20577"/>
          <ac:spMkLst>
            <pc:docMk/>
            <pc:sldMk cId="875312936" sldId="264"/>
            <ac:spMk id="23" creationId="{3EE21F1E-6ADA-63EA-B19A-B1E10C0E0B9D}"/>
          </ac:spMkLst>
        </pc:spChg>
      </pc:sldChg>
      <pc:sldChg chg="addSp modSp">
        <pc:chgData name="Giovanni Macetti" userId="S::giovanni.macetti@unimi.it::cb829a17-6b95-4238-a589-63b1cbf7e358" providerId="AD" clId="Web-{494E3AD6-2841-2654-8291-F1BF56408C27}" dt="2023-09-04T10:38:54.976" v="847"/>
        <pc:sldMkLst>
          <pc:docMk/>
          <pc:sldMk cId="1000807108" sldId="265"/>
        </pc:sldMkLst>
        <pc:spChg chg="ord">
          <ac:chgData name="Giovanni Macetti" userId="S::giovanni.macetti@unimi.it::cb829a17-6b95-4238-a589-63b1cbf7e358" providerId="AD" clId="Web-{494E3AD6-2841-2654-8291-F1BF56408C27}" dt="2023-09-04T10:38:54.976" v="847"/>
          <ac:spMkLst>
            <pc:docMk/>
            <pc:sldMk cId="1000807108" sldId="265"/>
            <ac:spMk id="9" creationId="{51FFE075-ADA6-FEE8-6C67-5C19A8E08202}"/>
          </ac:spMkLst>
        </pc:spChg>
        <pc:cxnChg chg="add mod">
          <ac:chgData name="Giovanni Macetti" userId="S::giovanni.macetti@unimi.it::cb829a17-6b95-4238-a589-63b1cbf7e358" providerId="AD" clId="Web-{494E3AD6-2841-2654-8291-F1BF56408C27}" dt="2023-09-04T10:38:46.664" v="846" actId="1076"/>
          <ac:cxnSpMkLst>
            <pc:docMk/>
            <pc:sldMk cId="1000807108" sldId="265"/>
            <ac:cxnSpMk id="2" creationId="{648A12F8-44F0-0098-BCA6-639C52E074D3}"/>
          </ac:cxnSpMkLst>
        </pc:cxnChg>
      </pc:sldChg>
      <pc:sldChg chg="modSp delAnim">
        <pc:chgData name="Giovanni Macetti" userId="S::giovanni.macetti@unimi.it::cb829a17-6b95-4238-a589-63b1cbf7e358" providerId="AD" clId="Web-{494E3AD6-2841-2654-8291-F1BF56408C27}" dt="2023-09-04T12:31:39.335" v="1065" actId="20577"/>
        <pc:sldMkLst>
          <pc:docMk/>
          <pc:sldMk cId="3340952900" sldId="266"/>
        </pc:sldMkLst>
        <pc:spChg chg="mod">
          <ac:chgData name="Giovanni Macetti" userId="S::giovanni.macetti@unimi.it::cb829a17-6b95-4238-a589-63b1cbf7e358" providerId="AD" clId="Web-{494E3AD6-2841-2654-8291-F1BF56408C27}" dt="2023-09-04T12:31:39.335" v="1065" actId="20577"/>
          <ac:spMkLst>
            <pc:docMk/>
            <pc:sldMk cId="3340952900" sldId="266"/>
            <ac:spMk id="8" creationId="{52982576-5D06-76C5-D241-D10C3265DB7F}"/>
          </ac:spMkLst>
        </pc:spChg>
        <pc:spChg chg="mod">
          <ac:chgData name="Giovanni Macetti" userId="S::giovanni.macetti@unimi.it::cb829a17-6b95-4238-a589-63b1cbf7e358" providerId="AD" clId="Web-{494E3AD6-2841-2654-8291-F1BF56408C27}" dt="2023-09-04T08:47:33.453" v="202" actId="20577"/>
          <ac:spMkLst>
            <pc:docMk/>
            <pc:sldMk cId="3340952900" sldId="266"/>
            <ac:spMk id="9" creationId="{EFBE3B5C-5406-E97D-EEF0-B6A8AF0032D4}"/>
          </ac:spMkLst>
        </pc:spChg>
        <pc:picChg chg="mod">
          <ac:chgData name="Giovanni Macetti" userId="S::giovanni.macetti@unimi.it::cb829a17-6b95-4238-a589-63b1cbf7e358" providerId="AD" clId="Web-{494E3AD6-2841-2654-8291-F1BF56408C27}" dt="2023-09-04T10:44:34.563" v="848"/>
          <ac:picMkLst>
            <pc:docMk/>
            <pc:sldMk cId="3340952900" sldId="266"/>
            <ac:picMk id="2" creationId="{F51DE8EB-4F3B-2CA6-4489-8EE5D4436D20}"/>
          </ac:picMkLst>
        </pc:picChg>
      </pc:sldChg>
      <pc:sldChg chg="addSp delSp modSp">
        <pc:chgData name="Giovanni Macetti" userId="S::giovanni.macetti@unimi.it::cb829a17-6b95-4238-a589-63b1cbf7e358" providerId="AD" clId="Web-{494E3AD6-2841-2654-8291-F1BF56408C27}" dt="2023-09-04T09:15:54.400" v="207"/>
        <pc:sldMkLst>
          <pc:docMk/>
          <pc:sldMk cId="402241956" sldId="267"/>
        </pc:sldMkLst>
        <pc:picChg chg="mod">
          <ac:chgData name="Giovanni Macetti" userId="S::giovanni.macetti@unimi.it::cb829a17-6b95-4238-a589-63b1cbf7e358" providerId="AD" clId="Web-{494E3AD6-2841-2654-8291-F1BF56408C27}" dt="2023-09-04T09:15:54.400" v="207"/>
          <ac:picMkLst>
            <pc:docMk/>
            <pc:sldMk cId="402241956" sldId="267"/>
            <ac:picMk id="2" creationId="{3295D98F-8021-34EF-7BCA-829AB845948F}"/>
          </ac:picMkLst>
        </pc:picChg>
        <pc:picChg chg="add del mod">
          <ac:chgData name="Giovanni Macetti" userId="S::giovanni.macetti@unimi.it::cb829a17-6b95-4238-a589-63b1cbf7e358" providerId="AD" clId="Web-{494E3AD6-2841-2654-8291-F1BF56408C27}" dt="2023-09-04T09:11:24.675" v="206"/>
          <ac:picMkLst>
            <pc:docMk/>
            <pc:sldMk cId="402241956" sldId="267"/>
            <ac:picMk id="3" creationId="{287AD9E9-3F27-DD34-BC00-CE7F88C465B0}"/>
          </ac:picMkLst>
        </pc:picChg>
      </pc:sldChg>
      <pc:sldChg chg="addSp modSp addAnim delAnim modAnim">
        <pc:chgData name="Giovanni Macetti" userId="S::giovanni.macetti@unimi.it::cb829a17-6b95-4238-a589-63b1cbf7e358" providerId="AD" clId="Web-{494E3AD6-2841-2654-8291-F1BF56408C27}" dt="2023-09-04T12:04:38.149" v="883"/>
        <pc:sldMkLst>
          <pc:docMk/>
          <pc:sldMk cId="613747204" sldId="268"/>
        </pc:sldMkLst>
        <pc:spChg chg="mod">
          <ac:chgData name="Giovanni Macetti" userId="S::giovanni.macetti@unimi.it::cb829a17-6b95-4238-a589-63b1cbf7e358" providerId="AD" clId="Web-{494E3AD6-2841-2654-8291-F1BF56408C27}" dt="2023-09-04T09:21:21.611" v="237" actId="1076"/>
          <ac:spMkLst>
            <pc:docMk/>
            <pc:sldMk cId="613747204" sldId="268"/>
            <ac:spMk id="4" creationId="{61D18F71-BEF3-DF1E-EA63-7302FD0A8A4E}"/>
          </ac:spMkLst>
        </pc:spChg>
        <pc:spChg chg="mod">
          <ac:chgData name="Giovanni Macetti" userId="S::giovanni.macetti@unimi.it::cb829a17-6b95-4238-a589-63b1cbf7e358" providerId="AD" clId="Web-{494E3AD6-2841-2654-8291-F1BF56408C27}" dt="2023-09-04T09:21:15.502" v="235" actId="1076"/>
          <ac:spMkLst>
            <pc:docMk/>
            <pc:sldMk cId="613747204" sldId="268"/>
            <ac:spMk id="10" creationId="{1715B325-F721-5082-BFF8-E178984C247F}"/>
          </ac:spMkLst>
        </pc:spChg>
        <pc:spChg chg="mod">
          <ac:chgData name="Giovanni Macetti" userId="S::giovanni.macetti@unimi.it::cb829a17-6b95-4238-a589-63b1cbf7e358" providerId="AD" clId="Web-{494E3AD6-2841-2654-8291-F1BF56408C27}" dt="2023-09-04T09:21:17.596" v="236" actId="1076"/>
          <ac:spMkLst>
            <pc:docMk/>
            <pc:sldMk cId="613747204" sldId="268"/>
            <ac:spMk id="12" creationId="{962BB123-5D4C-F3AA-A5C5-222DA409F7B8}"/>
          </ac:spMkLst>
        </pc:spChg>
        <pc:spChg chg="mod">
          <ac:chgData name="Giovanni Macetti" userId="S::giovanni.macetti@unimi.it::cb829a17-6b95-4238-a589-63b1cbf7e358" providerId="AD" clId="Web-{494E3AD6-2841-2654-8291-F1BF56408C27}" dt="2023-09-04T09:21:25.799" v="238" actId="1076"/>
          <ac:spMkLst>
            <pc:docMk/>
            <pc:sldMk cId="613747204" sldId="268"/>
            <ac:spMk id="15" creationId="{ACA94B22-A133-F315-3F8E-165A46CC9F3F}"/>
          </ac:spMkLst>
        </pc:spChg>
        <pc:spChg chg="add mod">
          <ac:chgData name="Giovanni Macetti" userId="S::giovanni.macetti@unimi.it::cb829a17-6b95-4238-a589-63b1cbf7e358" providerId="AD" clId="Web-{494E3AD6-2841-2654-8291-F1BF56408C27}" dt="2023-09-04T09:27:11.854" v="299" actId="1076"/>
          <ac:spMkLst>
            <pc:docMk/>
            <pc:sldMk cId="613747204" sldId="268"/>
            <ac:spMk id="19" creationId="{28B926A5-ACF8-BB90-D348-BC258939E6A2}"/>
          </ac:spMkLst>
        </pc:spChg>
        <pc:picChg chg="mod ord">
          <ac:chgData name="Giovanni Macetti" userId="S::giovanni.macetti@unimi.it::cb829a17-6b95-4238-a589-63b1cbf7e358" providerId="AD" clId="Web-{494E3AD6-2841-2654-8291-F1BF56408C27}" dt="2023-09-04T09:23:31.083" v="254" actId="1076"/>
          <ac:picMkLst>
            <pc:docMk/>
            <pc:sldMk cId="613747204" sldId="268"/>
            <ac:picMk id="2" creationId="{D2089E9D-76EA-7786-A5F2-B268818E4711}"/>
          </ac:picMkLst>
        </pc:picChg>
        <pc:picChg chg="add mod ord">
          <ac:chgData name="Giovanni Macetti" userId="S::giovanni.macetti@unimi.it::cb829a17-6b95-4238-a589-63b1cbf7e358" providerId="AD" clId="Web-{494E3AD6-2841-2654-8291-F1BF56408C27}" dt="2023-09-04T09:23:11.708" v="250" actId="1076"/>
          <ac:picMkLst>
            <pc:docMk/>
            <pc:sldMk cId="613747204" sldId="268"/>
            <ac:picMk id="17" creationId="{CB9B1D8A-1E01-4B6A-CC6A-0F0DB7A70FBB}"/>
          </ac:picMkLst>
        </pc:picChg>
      </pc:sldChg>
      <pc:sldChg chg="modSp addAnim">
        <pc:chgData name="Giovanni Macetti" userId="S::giovanni.macetti@unimi.it::cb829a17-6b95-4238-a589-63b1cbf7e358" providerId="AD" clId="Web-{494E3AD6-2841-2654-8291-F1BF56408C27}" dt="2023-09-04T12:37:14.644" v="1097" actId="1076"/>
        <pc:sldMkLst>
          <pc:docMk/>
          <pc:sldMk cId="2217621732" sldId="269"/>
        </pc:sldMkLst>
        <pc:spChg chg="mod">
          <ac:chgData name="Giovanni Macetti" userId="S::giovanni.macetti@unimi.it::cb829a17-6b95-4238-a589-63b1cbf7e358" providerId="AD" clId="Web-{494E3AD6-2841-2654-8291-F1BF56408C27}" dt="2023-09-04T12:37:06.314" v="1096" actId="1076"/>
          <ac:spMkLst>
            <pc:docMk/>
            <pc:sldMk cId="2217621732" sldId="269"/>
            <ac:spMk id="3" creationId="{E10C6DD7-E929-147A-961D-8D09A7913975}"/>
          </ac:spMkLst>
        </pc:spChg>
        <pc:spChg chg="mod">
          <ac:chgData name="Giovanni Macetti" userId="S::giovanni.macetti@unimi.it::cb829a17-6b95-4238-a589-63b1cbf7e358" providerId="AD" clId="Web-{494E3AD6-2841-2654-8291-F1BF56408C27}" dt="2023-09-04T12:37:14.644" v="1097" actId="1076"/>
          <ac:spMkLst>
            <pc:docMk/>
            <pc:sldMk cId="2217621732" sldId="269"/>
            <ac:spMk id="16" creationId="{4D6C55CB-4AB9-5DD2-B00F-346F48B42D84}"/>
          </ac:spMkLst>
        </pc:spChg>
      </pc:sldChg>
      <pc:sldChg chg="modSp">
        <pc:chgData name="Giovanni Macetti" userId="S::giovanni.macetti@unimi.it::cb829a17-6b95-4238-a589-63b1cbf7e358" providerId="AD" clId="Web-{494E3AD6-2841-2654-8291-F1BF56408C27}" dt="2023-09-04T12:38:41.113" v="1099" actId="20577"/>
        <pc:sldMkLst>
          <pc:docMk/>
          <pc:sldMk cId="2492990991" sldId="270"/>
        </pc:sldMkLst>
        <pc:spChg chg="mod">
          <ac:chgData name="Giovanni Macetti" userId="S::giovanni.macetti@unimi.it::cb829a17-6b95-4238-a589-63b1cbf7e358" providerId="AD" clId="Web-{494E3AD6-2841-2654-8291-F1BF56408C27}" dt="2023-09-04T12:38:41.113" v="1099" actId="20577"/>
          <ac:spMkLst>
            <pc:docMk/>
            <pc:sldMk cId="2492990991" sldId="270"/>
            <ac:spMk id="22" creationId="{D06C86B8-5246-3D61-5CDA-AAA0F6E6C271}"/>
          </ac:spMkLst>
        </pc:spChg>
        <pc:picChg chg="mod">
          <ac:chgData name="Giovanni Macetti" userId="S::giovanni.macetti@unimi.it::cb829a17-6b95-4238-a589-63b1cbf7e358" providerId="AD" clId="Web-{494E3AD6-2841-2654-8291-F1BF56408C27}" dt="2023-09-04T12:05:09.884" v="886" actId="1076"/>
          <ac:picMkLst>
            <pc:docMk/>
            <pc:sldMk cId="2492990991" sldId="270"/>
            <ac:picMk id="25" creationId="{03954D25-527F-EBE7-C708-CCBF21D8C9E1}"/>
          </ac:picMkLst>
        </pc:picChg>
      </pc:sldChg>
      <pc:sldChg chg="modSp">
        <pc:chgData name="Giovanni Macetti" userId="S::giovanni.macetti@unimi.it::cb829a17-6b95-4238-a589-63b1cbf7e358" providerId="AD" clId="Web-{494E3AD6-2841-2654-8291-F1BF56408C27}" dt="2023-09-04T11:49:31.654" v="850" actId="1076"/>
        <pc:sldMkLst>
          <pc:docMk/>
          <pc:sldMk cId="152977152" sldId="272"/>
        </pc:sldMkLst>
        <pc:picChg chg="mod">
          <ac:chgData name="Giovanni Macetti" userId="S::giovanni.macetti@unimi.it::cb829a17-6b95-4238-a589-63b1cbf7e358" providerId="AD" clId="Web-{494E3AD6-2841-2654-8291-F1BF56408C27}" dt="2023-09-04T11:49:31.654" v="850" actId="1076"/>
          <ac:picMkLst>
            <pc:docMk/>
            <pc:sldMk cId="152977152" sldId="272"/>
            <ac:picMk id="4" creationId="{B5C9B9DE-8E85-8BE6-226B-0BBFE3CED120}"/>
          </ac:picMkLst>
        </pc:picChg>
      </pc:sldChg>
      <pc:sldChg chg="delSp new">
        <pc:chgData name="Giovanni Macetti" userId="S::giovanni.macetti@unimi.it::cb829a17-6b95-4238-a589-63b1cbf7e358" providerId="AD" clId="Web-{494E3AD6-2841-2654-8291-F1BF56408C27}" dt="2023-09-04T10:16:30.615" v="570"/>
        <pc:sldMkLst>
          <pc:docMk/>
          <pc:sldMk cId="256245465" sldId="274"/>
        </pc:sldMkLst>
        <pc:spChg chg="del">
          <ac:chgData name="Giovanni Macetti" userId="S::giovanni.macetti@unimi.it::cb829a17-6b95-4238-a589-63b1cbf7e358" providerId="AD" clId="Web-{494E3AD6-2841-2654-8291-F1BF56408C27}" dt="2023-09-04T10:16:28.428" v="569"/>
          <ac:spMkLst>
            <pc:docMk/>
            <pc:sldMk cId="256245465" sldId="274"/>
            <ac:spMk id="2" creationId="{E75449EF-16C9-7DCA-7B8A-DDD84F24C1DB}"/>
          </ac:spMkLst>
        </pc:spChg>
        <pc:spChg chg="del">
          <ac:chgData name="Giovanni Macetti" userId="S::giovanni.macetti@unimi.it::cb829a17-6b95-4238-a589-63b1cbf7e358" providerId="AD" clId="Web-{494E3AD6-2841-2654-8291-F1BF56408C27}" dt="2023-09-04T10:16:30.615" v="570"/>
          <ac:spMkLst>
            <pc:docMk/>
            <pc:sldMk cId="256245465" sldId="274"/>
            <ac:spMk id="3" creationId="{6158E92B-E0B7-2CFA-3BF0-3A180CD3FD73}"/>
          </ac:spMkLst>
        </pc:spChg>
      </pc:sldChg>
      <pc:sldChg chg="addSp delSp modSp add ord replId addAnim delAnim">
        <pc:chgData name="Giovanni Macetti" userId="S::giovanni.macetti@unimi.it::cb829a17-6b95-4238-a589-63b1cbf7e358" providerId="AD" clId="Web-{494E3AD6-2841-2654-8291-F1BF56408C27}" dt="2023-09-04T10:37:23.913" v="837" actId="20577"/>
        <pc:sldMkLst>
          <pc:docMk/>
          <pc:sldMk cId="2993448429" sldId="275"/>
        </pc:sldMkLst>
        <pc:spChg chg="add del">
          <ac:chgData name="Giovanni Macetti" userId="S::giovanni.macetti@unimi.it::cb829a17-6b95-4238-a589-63b1cbf7e358" providerId="AD" clId="Web-{494E3AD6-2841-2654-8291-F1BF56408C27}" dt="2023-09-04T10:16:57.460" v="602"/>
          <ac:spMkLst>
            <pc:docMk/>
            <pc:sldMk cId="2993448429" sldId="275"/>
            <ac:spMk id="6" creationId="{2D6F6EA8-38CD-3EC5-0576-4542F3A6AE85}"/>
          </ac:spMkLst>
        </pc:spChg>
        <pc:spChg chg="add mod">
          <ac:chgData name="Giovanni Macetti" userId="S::giovanni.macetti@unimi.it::cb829a17-6b95-4238-a589-63b1cbf7e358" providerId="AD" clId="Web-{494E3AD6-2841-2654-8291-F1BF56408C27}" dt="2023-09-04T10:34:58.721" v="796" actId="1076"/>
          <ac:spMkLst>
            <pc:docMk/>
            <pc:sldMk cId="2993448429" sldId="275"/>
            <ac:spMk id="13" creationId="{A460FB93-BB48-22C8-9D00-9D4EFD094BF1}"/>
          </ac:spMkLst>
        </pc:spChg>
        <pc:spChg chg="add mod">
          <ac:chgData name="Giovanni Macetti" userId="S::giovanni.macetti@unimi.it::cb829a17-6b95-4238-a589-63b1cbf7e358" providerId="AD" clId="Web-{494E3AD6-2841-2654-8291-F1BF56408C27}" dt="2023-09-04T10:34:51.174" v="795" actId="1076"/>
          <ac:spMkLst>
            <pc:docMk/>
            <pc:sldMk cId="2993448429" sldId="275"/>
            <ac:spMk id="15" creationId="{3E4AE22E-0945-F2F6-CBA3-E9DEE5A62C80}"/>
          </ac:spMkLst>
        </pc:spChg>
        <pc:spChg chg="mod">
          <ac:chgData name="Giovanni Macetti" userId="S::giovanni.macetti@unimi.it::cb829a17-6b95-4238-a589-63b1cbf7e358" providerId="AD" clId="Web-{494E3AD6-2841-2654-8291-F1BF56408C27}" dt="2023-09-04T10:17:02.178" v="611" actId="20577"/>
          <ac:spMkLst>
            <pc:docMk/>
            <pc:sldMk cId="2993448429" sldId="275"/>
            <ac:spMk id="19" creationId="{B54DE2E3-D665-891C-7A83-5B0D69924239}"/>
          </ac:spMkLst>
        </pc:spChg>
        <pc:spChg chg="add del">
          <ac:chgData name="Giovanni Macetti" userId="S::giovanni.macetti@unimi.it::cb829a17-6b95-4238-a589-63b1cbf7e358" providerId="AD" clId="Web-{494E3AD6-2841-2654-8291-F1BF56408C27}" dt="2023-09-04T10:16:57.460" v="601"/>
          <ac:spMkLst>
            <pc:docMk/>
            <pc:sldMk cId="2993448429" sldId="275"/>
            <ac:spMk id="21" creationId="{2A0B10F2-46C2-4529-2C02-6ED4EAC126DF}"/>
          </ac:spMkLst>
        </pc:spChg>
        <pc:spChg chg="add del">
          <ac:chgData name="Giovanni Macetti" userId="S::giovanni.macetti@unimi.it::cb829a17-6b95-4238-a589-63b1cbf7e358" providerId="AD" clId="Web-{494E3AD6-2841-2654-8291-F1BF56408C27}" dt="2023-09-04T10:16:57.460" v="600"/>
          <ac:spMkLst>
            <pc:docMk/>
            <pc:sldMk cId="2993448429" sldId="275"/>
            <ac:spMk id="22" creationId="{D06C86B8-5246-3D61-5CDA-AAA0F6E6C271}"/>
          </ac:spMkLst>
        </pc:spChg>
        <pc:spChg chg="add del">
          <ac:chgData name="Giovanni Macetti" userId="S::giovanni.macetti@unimi.it::cb829a17-6b95-4238-a589-63b1cbf7e358" providerId="AD" clId="Web-{494E3AD6-2841-2654-8291-F1BF56408C27}" dt="2023-09-04T10:16:57.460" v="598"/>
          <ac:spMkLst>
            <pc:docMk/>
            <pc:sldMk cId="2993448429" sldId="275"/>
            <ac:spMk id="24" creationId="{CF20CCAD-E8DB-FAD5-20DF-BE3A78DB832C}"/>
          </ac:spMkLst>
        </pc:spChg>
        <pc:spChg chg="add del">
          <ac:chgData name="Giovanni Macetti" userId="S::giovanni.macetti@unimi.it::cb829a17-6b95-4238-a589-63b1cbf7e358" providerId="AD" clId="Web-{494E3AD6-2841-2654-8291-F1BF56408C27}" dt="2023-09-04T10:21:37.185" v="638"/>
          <ac:spMkLst>
            <pc:docMk/>
            <pc:sldMk cId="2993448429" sldId="275"/>
            <ac:spMk id="34" creationId="{ED4FB4D1-BBEE-2C3F-35ED-76152DA911F5}"/>
          </ac:spMkLst>
        </pc:spChg>
        <pc:spChg chg="add del">
          <ac:chgData name="Giovanni Macetti" userId="S::giovanni.macetti@unimi.it::cb829a17-6b95-4238-a589-63b1cbf7e358" providerId="AD" clId="Web-{494E3AD6-2841-2654-8291-F1BF56408C27}" dt="2023-09-04T10:21:37.185" v="637"/>
          <ac:spMkLst>
            <pc:docMk/>
            <pc:sldMk cId="2993448429" sldId="275"/>
            <ac:spMk id="36" creationId="{574836B8-5F8C-F205-DA49-E49A2CB56CD0}"/>
          </ac:spMkLst>
        </pc:spChg>
        <pc:spChg chg="add mod">
          <ac:chgData name="Giovanni Macetti" userId="S::giovanni.macetti@unimi.it::cb829a17-6b95-4238-a589-63b1cbf7e358" providerId="AD" clId="Web-{494E3AD6-2841-2654-8291-F1BF56408C27}" dt="2023-09-04T10:34:44.002" v="794" actId="1076"/>
          <ac:spMkLst>
            <pc:docMk/>
            <pc:sldMk cId="2993448429" sldId="275"/>
            <ac:spMk id="37" creationId="{7501F88F-3BBB-9C0B-036C-31255DF3CBFA}"/>
          </ac:spMkLst>
        </pc:spChg>
        <pc:spChg chg="add mod">
          <ac:chgData name="Giovanni Macetti" userId="S::giovanni.macetti@unimi.it::cb829a17-6b95-4238-a589-63b1cbf7e358" providerId="AD" clId="Web-{494E3AD6-2841-2654-8291-F1BF56408C27}" dt="2023-09-04T10:35:33.925" v="805" actId="1076"/>
          <ac:spMkLst>
            <pc:docMk/>
            <pc:sldMk cId="2993448429" sldId="275"/>
            <ac:spMk id="38" creationId="{14494465-5AC0-9C21-D114-5DFB57A2D3DC}"/>
          </ac:spMkLst>
        </pc:spChg>
        <pc:spChg chg="add mod">
          <ac:chgData name="Giovanni Macetti" userId="S::giovanni.macetti@unimi.it::cb829a17-6b95-4238-a589-63b1cbf7e358" providerId="AD" clId="Web-{494E3AD6-2841-2654-8291-F1BF56408C27}" dt="2023-09-04T10:35:31.534" v="804" actId="1076"/>
          <ac:spMkLst>
            <pc:docMk/>
            <pc:sldMk cId="2993448429" sldId="275"/>
            <ac:spMk id="39" creationId="{AA1BA7BC-756C-386F-8CFB-6D47F35E696E}"/>
          </ac:spMkLst>
        </pc:spChg>
        <pc:spChg chg="add mod">
          <ac:chgData name="Giovanni Macetti" userId="S::giovanni.macetti@unimi.it::cb829a17-6b95-4238-a589-63b1cbf7e358" providerId="AD" clId="Web-{494E3AD6-2841-2654-8291-F1BF56408C27}" dt="2023-09-04T10:37:18.740" v="835" actId="20577"/>
          <ac:spMkLst>
            <pc:docMk/>
            <pc:sldMk cId="2993448429" sldId="275"/>
            <ac:spMk id="40" creationId="{3C9E82C1-886C-1E85-4CC7-52A6343E57A8}"/>
          </ac:spMkLst>
        </pc:spChg>
        <pc:spChg chg="add mod">
          <ac:chgData name="Giovanni Macetti" userId="S::giovanni.macetti@unimi.it::cb829a17-6b95-4238-a589-63b1cbf7e358" providerId="AD" clId="Web-{494E3AD6-2841-2654-8291-F1BF56408C27}" dt="2023-09-04T10:25:37.332" v="728" actId="1076"/>
          <ac:spMkLst>
            <pc:docMk/>
            <pc:sldMk cId="2993448429" sldId="275"/>
            <ac:spMk id="41" creationId="{DCDCFCA2-1A13-B49D-069C-C0A1B4CE57A0}"/>
          </ac:spMkLst>
        </pc:spChg>
        <pc:spChg chg="add mod">
          <ac:chgData name="Giovanni Macetti" userId="S::giovanni.macetti@unimi.it::cb829a17-6b95-4238-a589-63b1cbf7e358" providerId="AD" clId="Web-{494E3AD6-2841-2654-8291-F1BF56408C27}" dt="2023-09-04T10:25:52.535" v="733" actId="1076"/>
          <ac:spMkLst>
            <pc:docMk/>
            <pc:sldMk cId="2993448429" sldId="275"/>
            <ac:spMk id="42" creationId="{78972256-624F-03A8-99DD-5F023F0C7FC7}"/>
          </ac:spMkLst>
        </pc:spChg>
        <pc:spChg chg="add mod">
          <ac:chgData name="Giovanni Macetti" userId="S::giovanni.macetti@unimi.it::cb829a17-6b95-4238-a589-63b1cbf7e358" providerId="AD" clId="Web-{494E3AD6-2841-2654-8291-F1BF56408C27}" dt="2023-09-04T10:33:48.094" v="783" actId="20577"/>
          <ac:spMkLst>
            <pc:docMk/>
            <pc:sldMk cId="2993448429" sldId="275"/>
            <ac:spMk id="44" creationId="{FD234C03-29C9-A4D7-7D4C-2ABDF1E3671A}"/>
          </ac:spMkLst>
        </pc:spChg>
        <pc:spChg chg="add mod">
          <ac:chgData name="Giovanni Macetti" userId="S::giovanni.macetti@unimi.it::cb829a17-6b95-4238-a589-63b1cbf7e358" providerId="AD" clId="Web-{494E3AD6-2841-2654-8291-F1BF56408C27}" dt="2023-09-04T10:35:47.597" v="810" actId="1076"/>
          <ac:spMkLst>
            <pc:docMk/>
            <pc:sldMk cId="2993448429" sldId="275"/>
            <ac:spMk id="45" creationId="{F57755D0-BED8-41C5-EA94-4E80482DFF22}"/>
          </ac:spMkLst>
        </pc:spChg>
        <pc:spChg chg="add mod">
          <ac:chgData name="Giovanni Macetti" userId="S::giovanni.macetti@unimi.it::cb829a17-6b95-4238-a589-63b1cbf7e358" providerId="AD" clId="Web-{494E3AD6-2841-2654-8291-F1BF56408C27}" dt="2023-09-04T10:34:06.641" v="789" actId="1076"/>
          <ac:spMkLst>
            <pc:docMk/>
            <pc:sldMk cId="2993448429" sldId="275"/>
            <ac:spMk id="46" creationId="{923AA6C5-0108-D56E-87BF-C4163F7B2791}"/>
          </ac:spMkLst>
        </pc:spChg>
        <pc:spChg chg="add mod">
          <ac:chgData name="Giovanni Macetti" userId="S::giovanni.macetti@unimi.it::cb829a17-6b95-4238-a589-63b1cbf7e358" providerId="AD" clId="Web-{494E3AD6-2841-2654-8291-F1BF56408C27}" dt="2023-09-04T10:37:23.913" v="837" actId="20577"/>
          <ac:spMkLst>
            <pc:docMk/>
            <pc:sldMk cId="2993448429" sldId="275"/>
            <ac:spMk id="47" creationId="{DEA27FD1-A915-6FD3-C850-03204BFA6435}"/>
          </ac:spMkLst>
        </pc:spChg>
        <pc:grpChg chg="add del">
          <ac:chgData name="Giovanni Macetti" userId="S::giovanni.macetti@unimi.it::cb829a17-6b95-4238-a589-63b1cbf7e358" providerId="AD" clId="Web-{494E3AD6-2841-2654-8291-F1BF56408C27}" dt="2023-09-04T10:16:51.163" v="585"/>
          <ac:grpSpMkLst>
            <pc:docMk/>
            <pc:sldMk cId="2993448429" sldId="275"/>
            <ac:grpSpMk id="28" creationId="{B9E3DFCB-4062-5CA9-4357-9FED1EC8A517}"/>
          </ac:grpSpMkLst>
        </pc:grpChg>
        <pc:picChg chg="add">
          <ac:chgData name="Giovanni Macetti" userId="S::giovanni.macetti@unimi.it::cb829a17-6b95-4238-a589-63b1cbf7e358" providerId="AD" clId="Web-{494E3AD6-2841-2654-8291-F1BF56408C27}" dt="2023-09-04T10:17:18.319" v="612"/>
          <ac:picMkLst>
            <pc:docMk/>
            <pc:sldMk cId="2993448429" sldId="275"/>
            <ac:picMk id="3" creationId="{F9148CFE-0CB4-0E08-CE52-181D79BC719F}"/>
          </ac:picMkLst>
        </pc:picChg>
        <pc:picChg chg="add del">
          <ac:chgData name="Giovanni Macetti" userId="S::giovanni.macetti@unimi.it::cb829a17-6b95-4238-a589-63b1cbf7e358" providerId="AD" clId="Web-{494E3AD6-2841-2654-8291-F1BF56408C27}" dt="2023-09-04T10:16:57.460" v="603"/>
          <ac:picMkLst>
            <pc:docMk/>
            <pc:sldMk cId="2993448429" sldId="275"/>
            <ac:picMk id="4" creationId="{4BD2AF48-03C9-D26D-B346-06A34D73E3A3}"/>
          </ac:picMkLst>
        </pc:picChg>
        <pc:picChg chg="add mod">
          <ac:chgData name="Giovanni Macetti" userId="S::giovanni.macetti@unimi.it::cb829a17-6b95-4238-a589-63b1cbf7e358" providerId="AD" clId="Web-{494E3AD6-2841-2654-8291-F1BF56408C27}" dt="2023-09-04T10:33:05.999" v="769" actId="14100"/>
          <ac:picMkLst>
            <pc:docMk/>
            <pc:sldMk cId="2993448429" sldId="275"/>
            <ac:picMk id="8" creationId="{BE563625-8269-6D8F-3CF9-340BA5FB4BBF}"/>
          </ac:picMkLst>
        </pc:picChg>
        <pc:picChg chg="add del">
          <ac:chgData name="Giovanni Macetti" userId="S::giovanni.macetti@unimi.it::cb829a17-6b95-4238-a589-63b1cbf7e358" providerId="AD" clId="Web-{494E3AD6-2841-2654-8291-F1BF56408C27}" dt="2023-09-04T10:16:54.678" v="595"/>
          <ac:picMkLst>
            <pc:docMk/>
            <pc:sldMk cId="2993448429" sldId="275"/>
            <ac:picMk id="9" creationId="{CEDE291A-056C-5F2E-4EBC-25149205364C}"/>
          </ac:picMkLst>
        </pc:picChg>
        <pc:picChg chg="add mod">
          <ac:chgData name="Giovanni Macetti" userId="S::giovanni.macetti@unimi.it::cb829a17-6b95-4238-a589-63b1cbf7e358" providerId="AD" clId="Web-{494E3AD6-2841-2654-8291-F1BF56408C27}" dt="2023-09-04T10:35:37.550" v="806" actId="1076"/>
          <ac:picMkLst>
            <pc:docMk/>
            <pc:sldMk cId="2993448429" sldId="275"/>
            <ac:picMk id="11" creationId="{2B133352-EAF0-18E3-AFD2-64B6974E0275}"/>
          </ac:picMkLst>
        </pc:picChg>
        <pc:picChg chg="add mod modCrop">
          <ac:chgData name="Giovanni Macetti" userId="S::giovanni.macetti@unimi.it::cb829a17-6b95-4238-a589-63b1cbf7e358" providerId="AD" clId="Web-{494E3AD6-2841-2654-8291-F1BF56408C27}" dt="2023-09-04T10:31:26.997" v="749" actId="1076"/>
          <ac:picMkLst>
            <pc:docMk/>
            <pc:sldMk cId="2993448429" sldId="275"/>
            <ac:picMk id="16" creationId="{8B637CD8-AA54-67A7-A2B5-645BBDD4D2B9}"/>
          </ac:picMkLst>
        </pc:picChg>
        <pc:picChg chg="add del">
          <ac:chgData name="Giovanni Macetti" userId="S::giovanni.macetti@unimi.it::cb829a17-6b95-4238-a589-63b1cbf7e358" providerId="AD" clId="Web-{494E3AD6-2841-2654-8291-F1BF56408C27}" dt="2023-09-04T10:21:37.185" v="641"/>
          <ac:picMkLst>
            <pc:docMk/>
            <pc:sldMk cId="2993448429" sldId="275"/>
            <ac:picMk id="18" creationId="{728E5007-0F1B-3362-2B37-E8E8FFC6CD33}"/>
          </ac:picMkLst>
        </pc:picChg>
        <pc:picChg chg="add del">
          <ac:chgData name="Giovanni Macetti" userId="S::giovanni.macetti@unimi.it::cb829a17-6b95-4238-a589-63b1cbf7e358" providerId="AD" clId="Web-{494E3AD6-2841-2654-8291-F1BF56408C27}" dt="2023-09-04T10:16:57.460" v="599"/>
          <ac:picMkLst>
            <pc:docMk/>
            <pc:sldMk cId="2993448429" sldId="275"/>
            <ac:picMk id="23" creationId="{541E83FA-6DD1-EF55-3469-34ED55CAA3B4}"/>
          </ac:picMkLst>
        </pc:picChg>
        <pc:picChg chg="add del">
          <ac:chgData name="Giovanni Macetti" userId="S::giovanni.macetti@unimi.it::cb829a17-6b95-4238-a589-63b1cbf7e358" providerId="AD" clId="Web-{494E3AD6-2841-2654-8291-F1BF56408C27}" dt="2023-09-04T10:16:57.460" v="597"/>
          <ac:picMkLst>
            <pc:docMk/>
            <pc:sldMk cId="2993448429" sldId="275"/>
            <ac:picMk id="25" creationId="{03954D25-527F-EBE7-C708-CCBF21D8C9E1}"/>
          </ac:picMkLst>
        </pc:picChg>
        <pc:picChg chg="add del">
          <ac:chgData name="Giovanni Macetti" userId="S::giovanni.macetti@unimi.it::cb829a17-6b95-4238-a589-63b1cbf7e358" providerId="AD" clId="Web-{494E3AD6-2841-2654-8291-F1BF56408C27}" dt="2023-09-04T10:21:37.185" v="640"/>
          <ac:picMkLst>
            <pc:docMk/>
            <pc:sldMk cId="2993448429" sldId="275"/>
            <ac:picMk id="30" creationId="{C9B8ECD4-6944-045C-9584-5EF2FF303682}"/>
          </ac:picMkLst>
        </pc:picChg>
        <pc:picChg chg="add del">
          <ac:chgData name="Giovanni Macetti" userId="S::giovanni.macetti@unimi.it::cb829a17-6b95-4238-a589-63b1cbf7e358" providerId="AD" clId="Web-{494E3AD6-2841-2654-8291-F1BF56408C27}" dt="2023-09-04T10:21:37.185" v="639"/>
          <ac:picMkLst>
            <pc:docMk/>
            <pc:sldMk cId="2993448429" sldId="275"/>
            <ac:picMk id="32" creationId="{8B697245-D704-D504-E8DD-CD614B88F80C}"/>
          </ac:picMkLst>
        </pc:picChg>
        <pc:picChg chg="add mod modCrop">
          <ac:chgData name="Giovanni Macetti" userId="S::giovanni.macetti@unimi.it::cb829a17-6b95-4238-a589-63b1cbf7e358" providerId="AD" clId="Web-{494E3AD6-2841-2654-8291-F1BF56408C27}" dt="2023-09-04T10:36:53.098" v="833" actId="1076"/>
          <ac:picMkLst>
            <pc:docMk/>
            <pc:sldMk cId="2993448429" sldId="275"/>
            <ac:picMk id="43" creationId="{CDF8249D-3269-68C8-E977-77DAA9F7BEF7}"/>
          </ac:picMkLst>
        </pc:picChg>
        <pc:cxnChg chg="add del">
          <ac:chgData name="Giovanni Macetti" userId="S::giovanni.macetti@unimi.it::cb829a17-6b95-4238-a589-63b1cbf7e358" providerId="AD" clId="Web-{494E3AD6-2841-2654-8291-F1BF56408C27}" dt="2023-09-04T10:16:51.163" v="584"/>
          <ac:cxnSpMkLst>
            <pc:docMk/>
            <pc:sldMk cId="2993448429" sldId="275"/>
            <ac:cxnSpMk id="5" creationId="{0EF906AE-3487-93A1-6B5D-6B92D722022F}"/>
          </ac:cxnSpMkLst>
        </pc:cxnChg>
        <pc:cxnChg chg="add del">
          <ac:chgData name="Giovanni Macetti" userId="S::giovanni.macetti@unimi.it::cb829a17-6b95-4238-a589-63b1cbf7e358" providerId="AD" clId="Web-{494E3AD6-2841-2654-8291-F1BF56408C27}" dt="2023-09-04T10:16:57.460" v="596"/>
          <ac:cxnSpMkLst>
            <pc:docMk/>
            <pc:sldMk cId="2993448429" sldId="275"/>
            <ac:cxnSpMk id="27" creationId="{7EE1F437-848B-19F3-F78E-60DDDC7E4D9B}"/>
          </ac:cxnSpMkLst>
        </pc:cxnChg>
      </pc:sldChg>
    </pc:docChg>
  </pc:docChgLst>
  <pc:docChgLst>
    <pc:chgData name="Giovanni Macetti" userId="S::giovanni.macetti@unimi.it::cb829a17-6b95-4238-a589-63b1cbf7e358" providerId="AD" clId="Web-{AC2E4161-FCE4-9116-BF21-13A810066118}"/>
    <pc:docChg chg="addSld modSld sldOrd modMainMaster">
      <pc:chgData name="Giovanni Macetti" userId="S::giovanni.macetti@unimi.it::cb829a17-6b95-4238-a589-63b1cbf7e358" providerId="AD" clId="Web-{AC2E4161-FCE4-9116-BF21-13A810066118}" dt="2023-08-31T13:08:56.582" v="86" actId="14100"/>
      <pc:docMkLst>
        <pc:docMk/>
      </pc:docMkLst>
      <pc:sldChg chg="addSp delSp modSp mod">
        <pc:chgData name="Giovanni Macetti" userId="S::giovanni.macetti@unimi.it::cb829a17-6b95-4238-a589-63b1cbf7e358" providerId="AD" clId="Web-{AC2E4161-FCE4-9116-BF21-13A810066118}" dt="2023-08-31T13:08:56.582" v="86" actId="14100"/>
        <pc:sldMkLst>
          <pc:docMk/>
          <pc:sldMk cId="3962583941" sldId="256"/>
        </pc:sldMkLst>
        <pc:spChg chg="del">
          <ac:chgData name="Giovanni Macetti" userId="S::giovanni.macetti@unimi.it::cb829a17-6b95-4238-a589-63b1cbf7e358" providerId="AD" clId="Web-{AC2E4161-FCE4-9116-BF21-13A810066118}" dt="2023-08-31T12:42:26.981" v="0"/>
          <ac:spMkLst>
            <pc:docMk/>
            <pc:sldMk cId="3962583941" sldId="256"/>
            <ac:spMk id="2" creationId="{00000000-0000-0000-0000-000000000000}"/>
          </ac:spMkLst>
        </pc:spChg>
        <pc:spChg chg="del">
          <ac:chgData name="Giovanni Macetti" userId="S::giovanni.macetti@unimi.it::cb829a17-6b95-4238-a589-63b1cbf7e358" providerId="AD" clId="Web-{AC2E4161-FCE4-9116-BF21-13A810066118}" dt="2023-08-31T12:42:29.278" v="1"/>
          <ac:spMkLst>
            <pc:docMk/>
            <pc:sldMk cId="3962583941" sldId="256"/>
            <ac:spMk id="3" creationId="{00000000-0000-0000-0000-000000000000}"/>
          </ac:spMkLst>
        </pc:spChg>
        <pc:spChg chg="add mod">
          <ac:chgData name="Giovanni Macetti" userId="S::giovanni.macetti@unimi.it::cb829a17-6b95-4238-a589-63b1cbf7e358" providerId="AD" clId="Web-{AC2E4161-FCE4-9116-BF21-13A810066118}" dt="2023-08-31T13:08:56.582" v="86" actId="14100"/>
          <ac:spMkLst>
            <pc:docMk/>
            <pc:sldMk cId="3962583941" sldId="256"/>
            <ac:spMk id="4" creationId="{C5B9C10E-0C7C-8004-93C0-181D27E80591}"/>
          </ac:spMkLst>
        </pc:spChg>
        <pc:spChg chg="add mod">
          <ac:chgData name="Giovanni Macetti" userId="S::giovanni.macetti@unimi.it::cb829a17-6b95-4238-a589-63b1cbf7e358" providerId="AD" clId="Web-{AC2E4161-FCE4-9116-BF21-13A810066118}" dt="2023-08-31T13:06:41.202" v="76" actId="14100"/>
          <ac:spMkLst>
            <pc:docMk/>
            <pc:sldMk cId="3962583941" sldId="256"/>
            <ac:spMk id="9" creationId="{0A88BD2E-B0D8-AC7C-6150-ECC6AF179F45}"/>
          </ac:spMkLst>
        </pc:spChg>
        <pc:picChg chg="add del mod">
          <ac:chgData name="Giovanni Macetti" userId="S::giovanni.macetti@unimi.it::cb829a17-6b95-4238-a589-63b1cbf7e358" providerId="AD" clId="Web-{AC2E4161-FCE4-9116-BF21-13A810066118}" dt="2023-08-31T13:01:10.050" v="53"/>
          <ac:picMkLst>
            <pc:docMk/>
            <pc:sldMk cId="3962583941" sldId="256"/>
            <ac:picMk id="8" creationId="{DB4FC349-6832-A7FF-59A1-7A456CDC380B}"/>
          </ac:picMkLst>
        </pc:picChg>
        <pc:picChg chg="add del mod">
          <ac:chgData name="Giovanni Macetti" userId="S::giovanni.macetti@unimi.it::cb829a17-6b95-4238-a589-63b1cbf7e358" providerId="AD" clId="Web-{AC2E4161-FCE4-9116-BF21-13A810066118}" dt="2023-08-31T13:04:25.854" v="65"/>
          <ac:picMkLst>
            <pc:docMk/>
            <pc:sldMk cId="3962583941" sldId="256"/>
            <ac:picMk id="10" creationId="{DDD8F461-68AC-D7A2-6644-8FC9D32D69D8}"/>
          </ac:picMkLst>
        </pc:picChg>
        <pc:picChg chg="add del mod">
          <ac:chgData name="Giovanni Macetti" userId="S::giovanni.macetti@unimi.it::cb829a17-6b95-4238-a589-63b1cbf7e358" providerId="AD" clId="Web-{AC2E4161-FCE4-9116-BF21-13A810066118}" dt="2023-08-31T13:06:33.343" v="73"/>
          <ac:picMkLst>
            <pc:docMk/>
            <pc:sldMk cId="3962583941" sldId="256"/>
            <ac:picMk id="11" creationId="{C8367768-2FB9-3F07-8B8E-AB445748D01F}"/>
          </ac:picMkLst>
        </pc:picChg>
        <pc:picChg chg="add del mod">
          <ac:chgData name="Giovanni Macetti" userId="S::giovanni.macetti@unimi.it::cb829a17-6b95-4238-a589-63b1cbf7e358" providerId="AD" clId="Web-{AC2E4161-FCE4-9116-BF21-13A810066118}" dt="2023-08-31T13:07:08.297" v="78"/>
          <ac:picMkLst>
            <pc:docMk/>
            <pc:sldMk cId="3962583941" sldId="256"/>
            <ac:picMk id="12" creationId="{5AD83925-71BE-1E01-DAAF-5DFE0E31423D}"/>
          </ac:picMkLst>
        </pc:picChg>
        <pc:picChg chg="add mod">
          <ac:chgData name="Giovanni Macetti" userId="S::giovanni.macetti@unimi.it::cb829a17-6b95-4238-a589-63b1cbf7e358" providerId="AD" clId="Web-{AC2E4161-FCE4-9116-BF21-13A810066118}" dt="2023-08-31T13:07:43.642" v="83" actId="1076"/>
          <ac:picMkLst>
            <pc:docMk/>
            <pc:sldMk cId="3962583941" sldId="256"/>
            <ac:picMk id="13" creationId="{3C0D8170-8A74-5DE9-73B4-129F314DC11D}"/>
          </ac:picMkLst>
        </pc:picChg>
        <pc:cxnChg chg="add mod">
          <ac:chgData name="Giovanni Macetti" userId="S::giovanni.macetti@unimi.it::cb829a17-6b95-4238-a589-63b1cbf7e358" providerId="AD" clId="Web-{AC2E4161-FCE4-9116-BF21-13A810066118}" dt="2023-08-31T13:08:44.347" v="85" actId="1076"/>
          <ac:cxnSpMkLst>
            <pc:docMk/>
            <pc:sldMk cId="3962583941" sldId="256"/>
            <ac:cxnSpMk id="5" creationId="{0EF906AE-3487-93A1-6B5D-6B92D722022F}"/>
          </ac:cxnSpMkLst>
        </pc:cxnChg>
        <pc:cxnChg chg="add del mod">
          <ac:chgData name="Giovanni Macetti" userId="S::giovanni.macetti@unimi.it::cb829a17-6b95-4238-a589-63b1cbf7e358" providerId="AD" clId="Web-{AC2E4161-FCE4-9116-BF21-13A810066118}" dt="2023-08-31T12:47:01.584" v="20"/>
          <ac:cxnSpMkLst>
            <pc:docMk/>
            <pc:sldMk cId="3962583941" sldId="256"/>
            <ac:cxnSpMk id="6" creationId="{2BFEC90B-B32B-33D7-E659-A03130223A72}"/>
          </ac:cxnSpMkLst>
        </pc:cxnChg>
        <pc:cxnChg chg="add del mod">
          <ac:chgData name="Giovanni Macetti" userId="S::giovanni.macetti@unimi.it::cb829a17-6b95-4238-a589-63b1cbf7e358" providerId="AD" clId="Web-{AC2E4161-FCE4-9116-BF21-13A810066118}" dt="2023-08-31T13:01:12.035" v="54"/>
          <ac:cxnSpMkLst>
            <pc:docMk/>
            <pc:sldMk cId="3962583941" sldId="256"/>
            <ac:cxnSpMk id="7" creationId="{8A66237B-3080-57FE-7597-C335BCC5E5C0}"/>
          </ac:cxnSpMkLst>
        </pc:cxnChg>
      </pc:sldChg>
      <pc:sldChg chg="addSp delSp modSp new mod ord setBg">
        <pc:chgData name="Giovanni Macetti" userId="S::giovanni.macetti@unimi.it::cb829a17-6b95-4238-a589-63b1cbf7e358" providerId="AD" clId="Web-{AC2E4161-FCE4-9116-BF21-13A810066118}" dt="2023-08-31T12:56:45.854" v="46"/>
        <pc:sldMkLst>
          <pc:docMk/>
          <pc:sldMk cId="4288272738" sldId="257"/>
        </pc:sldMkLst>
        <pc:spChg chg="del">
          <ac:chgData name="Giovanni Macetti" userId="S::giovanni.macetti@unimi.it::cb829a17-6b95-4238-a589-63b1cbf7e358" providerId="AD" clId="Web-{AC2E4161-FCE4-9116-BF21-13A810066118}" dt="2023-08-31T12:51:14.171" v="27"/>
          <ac:spMkLst>
            <pc:docMk/>
            <pc:sldMk cId="4288272738" sldId="257"/>
            <ac:spMk id="2" creationId="{8831085B-AA55-EBC8-4C1F-21AD2BCD6B05}"/>
          </ac:spMkLst>
        </pc:spChg>
        <pc:spChg chg="del">
          <ac:chgData name="Giovanni Macetti" userId="S::giovanni.macetti@unimi.it::cb829a17-6b95-4238-a589-63b1cbf7e358" providerId="AD" clId="Web-{AC2E4161-FCE4-9116-BF21-13A810066118}" dt="2023-08-31T12:51:15.483" v="28"/>
          <ac:spMkLst>
            <pc:docMk/>
            <pc:sldMk cId="4288272738" sldId="257"/>
            <ac:spMk id="3" creationId="{A1F3EEA0-19ED-103B-B235-18D28679BD68}"/>
          </ac:spMkLst>
        </pc:spChg>
        <pc:spChg chg="add mod">
          <ac:chgData name="Giovanni Macetti" userId="S::giovanni.macetti@unimi.it::cb829a17-6b95-4238-a589-63b1cbf7e358" providerId="AD" clId="Web-{AC2E4161-FCE4-9116-BF21-13A810066118}" dt="2023-08-31T12:56:33.291" v="45"/>
          <ac:spMkLst>
            <pc:docMk/>
            <pc:sldMk cId="4288272738" sldId="257"/>
            <ac:spMk id="7" creationId="{A6E2C251-0306-8B81-E277-A622AB20F0AE}"/>
          </ac:spMkLst>
        </pc:spChg>
        <pc:spChg chg="add">
          <ac:chgData name="Giovanni Macetti" userId="S::giovanni.macetti@unimi.it::cb829a17-6b95-4238-a589-63b1cbf7e358" providerId="AD" clId="Web-{AC2E4161-FCE4-9116-BF21-13A810066118}" dt="2023-08-31T12:56:45.854" v="46"/>
          <ac:spMkLst>
            <pc:docMk/>
            <pc:sldMk cId="4288272738" sldId="257"/>
            <ac:spMk id="8" creationId="{023EE134-6DD5-F786-0D69-0FA6AA31639B}"/>
          </ac:spMkLst>
        </pc:spChg>
        <pc:spChg chg="add">
          <ac:chgData name="Giovanni Macetti" userId="S::giovanni.macetti@unimi.it::cb829a17-6b95-4238-a589-63b1cbf7e358" providerId="AD" clId="Web-{AC2E4161-FCE4-9116-BF21-13A810066118}" dt="2023-08-31T12:56:45.854" v="46"/>
          <ac:spMkLst>
            <pc:docMk/>
            <pc:sldMk cId="4288272738" sldId="257"/>
            <ac:spMk id="9" creationId="{5152420A-20C7-4894-7B88-CC9B93190A18}"/>
          </ac:spMkLst>
        </pc:spChg>
        <pc:spChg chg="add">
          <ac:chgData name="Giovanni Macetti" userId="S::giovanni.macetti@unimi.it::cb829a17-6b95-4238-a589-63b1cbf7e358" providerId="AD" clId="Web-{AC2E4161-FCE4-9116-BF21-13A810066118}" dt="2023-08-31T12:56:45.854" v="46"/>
          <ac:spMkLst>
            <pc:docMk/>
            <pc:sldMk cId="4288272738" sldId="257"/>
            <ac:spMk id="10" creationId="{02523C2A-3193-D8F1-1D1D-A4AB6003CD1C}"/>
          </ac:spMkLst>
        </pc:spChg>
        <pc:spChg chg="add del">
          <ac:chgData name="Giovanni Macetti" userId="S::giovanni.macetti@unimi.it::cb829a17-6b95-4238-a589-63b1cbf7e358" providerId="AD" clId="Web-{AC2E4161-FCE4-9116-BF21-13A810066118}" dt="2023-08-31T12:56:33.291" v="45"/>
          <ac:spMkLst>
            <pc:docMk/>
            <pc:sldMk cId="4288272738" sldId="257"/>
            <ac:spMk id="12" creationId="{23D09407-53BC-485E-B4CE-BC5E4FC4B25B}"/>
          </ac:spMkLst>
        </pc:spChg>
        <pc:spChg chg="add del">
          <ac:chgData name="Giovanni Macetti" userId="S::giovanni.macetti@unimi.it::cb829a17-6b95-4238-a589-63b1cbf7e358" providerId="AD" clId="Web-{AC2E4161-FCE4-9116-BF21-13A810066118}" dt="2023-08-31T12:56:33.291" v="45"/>
          <ac:spMkLst>
            <pc:docMk/>
            <pc:sldMk cId="4288272738" sldId="257"/>
            <ac:spMk id="14" creationId="{921DB988-49FC-4608-B0A2-E2F3A4019041}"/>
          </ac:spMkLst>
        </pc:spChg>
        <pc:grpChg chg="add del">
          <ac:chgData name="Giovanni Macetti" userId="S::giovanni.macetti@unimi.it::cb829a17-6b95-4238-a589-63b1cbf7e358" providerId="AD" clId="Web-{AC2E4161-FCE4-9116-BF21-13A810066118}" dt="2023-08-31T12:56:33.291" v="45"/>
          <ac:grpSpMkLst>
            <pc:docMk/>
            <pc:sldMk cId="4288272738" sldId="257"/>
            <ac:grpSpMk id="16" creationId="{E9B930FD-8671-4C4C-ADCF-73AC1D0CD417}"/>
          </ac:grpSpMkLst>
        </pc:grpChg>
        <pc:grpChg chg="add del">
          <ac:chgData name="Giovanni Macetti" userId="S::giovanni.macetti@unimi.it::cb829a17-6b95-4238-a589-63b1cbf7e358" providerId="AD" clId="Web-{AC2E4161-FCE4-9116-BF21-13A810066118}" dt="2023-08-31T12:56:33.291" v="45"/>
          <ac:grpSpMkLst>
            <pc:docMk/>
            <pc:sldMk cId="4288272738" sldId="257"/>
            <ac:grpSpMk id="22" creationId="{383C2651-AE0C-4AE4-8725-E2F9414FE219}"/>
          </ac:grpSpMkLst>
        </pc:grpChg>
        <pc:picChg chg="add del mod">
          <ac:chgData name="Giovanni Macetti" userId="S::giovanni.macetti@unimi.it::cb829a17-6b95-4238-a589-63b1cbf7e358" providerId="AD" clId="Web-{AC2E4161-FCE4-9116-BF21-13A810066118}" dt="2023-08-31T12:51:26.874" v="32"/>
          <ac:picMkLst>
            <pc:docMk/>
            <pc:sldMk cId="4288272738" sldId="257"/>
            <ac:picMk id="4" creationId="{FC4957C2-58C6-7092-DC09-41365FD3ABDE}"/>
          </ac:picMkLst>
        </pc:picChg>
        <pc:picChg chg="add del mod">
          <ac:chgData name="Giovanni Macetti" userId="S::giovanni.macetti@unimi.it::cb829a17-6b95-4238-a589-63b1cbf7e358" providerId="AD" clId="Web-{AC2E4161-FCE4-9116-BF21-13A810066118}" dt="2023-08-31T12:53:50.176" v="34"/>
          <ac:picMkLst>
            <pc:docMk/>
            <pc:sldMk cId="4288272738" sldId="257"/>
            <ac:picMk id="5" creationId="{563EDE6C-5371-1DEA-C514-226CF760C0C0}"/>
          </ac:picMkLst>
        </pc:picChg>
        <pc:picChg chg="add mod ord">
          <ac:chgData name="Giovanni Macetti" userId="S::giovanni.macetti@unimi.it::cb829a17-6b95-4238-a589-63b1cbf7e358" providerId="AD" clId="Web-{AC2E4161-FCE4-9116-BF21-13A810066118}" dt="2023-08-31T12:56:33.291" v="45"/>
          <ac:picMkLst>
            <pc:docMk/>
            <pc:sldMk cId="4288272738" sldId="257"/>
            <ac:picMk id="6" creationId="{59E44A1C-2819-AEE8-A008-52E94B125673}"/>
          </ac:picMkLst>
        </pc:picChg>
      </pc:sldChg>
      <pc:sldMasterChg chg="mod setBg modSldLayout">
        <pc:chgData name="Giovanni Macetti" userId="S::giovanni.macetti@unimi.it::cb829a17-6b95-4238-a589-63b1cbf7e358" providerId="AD" clId="Web-{AC2E4161-FCE4-9116-BF21-13A810066118}" dt="2023-08-31T12:47:48.023" v="25"/>
        <pc:sldMasterMkLst>
          <pc:docMk/>
          <pc:sldMasterMk cId="1801931499" sldId="2147483648"/>
        </pc:sldMasterMkLst>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3186192645" sldId="2147483649"/>
          </pc:sldLayoutMkLst>
        </pc:sldLayoutChg>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126318104" sldId="2147483650"/>
          </pc:sldLayoutMkLst>
        </pc:sldLayoutChg>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3577393581" sldId="2147483651"/>
          </pc:sldLayoutMkLst>
        </pc:sldLayoutChg>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1284089777" sldId="2147483652"/>
          </pc:sldLayoutMkLst>
        </pc:sldLayoutChg>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2747982985" sldId="2147483653"/>
          </pc:sldLayoutMkLst>
        </pc:sldLayoutChg>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331782546" sldId="2147483654"/>
          </pc:sldLayoutMkLst>
        </pc:sldLayoutChg>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1894095149" sldId="2147483655"/>
          </pc:sldLayoutMkLst>
        </pc:sldLayoutChg>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2365816325" sldId="2147483656"/>
          </pc:sldLayoutMkLst>
        </pc:sldLayoutChg>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1688576698" sldId="2147483657"/>
          </pc:sldLayoutMkLst>
        </pc:sldLayoutChg>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3424469029" sldId="2147483658"/>
          </pc:sldLayoutMkLst>
        </pc:sldLayoutChg>
        <pc:sldLayoutChg chg="mod">
          <pc:chgData name="Giovanni Macetti" userId="S::giovanni.macetti@unimi.it::cb829a17-6b95-4238-a589-63b1cbf7e358" providerId="AD" clId="Web-{AC2E4161-FCE4-9116-BF21-13A810066118}" dt="2023-08-31T12:47:48.023" v="25"/>
          <pc:sldLayoutMkLst>
            <pc:docMk/>
            <pc:sldMasterMk cId="1801931499" sldId="2147483648"/>
            <pc:sldLayoutMk cId="1026842362" sldId="2147483659"/>
          </pc:sldLayoutMkLst>
        </pc:sldLayoutChg>
      </pc:sldMasterChg>
    </pc:docChg>
  </pc:docChgLst>
  <pc:docChgLst>
    <pc:chgData name="Giovanni Macetti" userId="S::giovanni.macetti@unimi.it::cb829a17-6b95-4238-a589-63b1cbf7e358" providerId="AD" clId="Web-{831A1696-9FAD-381C-E212-4C40D974C18F}"/>
    <pc:docChg chg="modSld">
      <pc:chgData name="Giovanni Macetti" userId="S::giovanni.macetti@unimi.it::cb829a17-6b95-4238-a589-63b1cbf7e358" providerId="AD" clId="Web-{831A1696-9FAD-381C-E212-4C40D974C18F}" dt="2023-09-04T15:33:19.647" v="126" actId="688"/>
      <pc:docMkLst>
        <pc:docMk/>
      </pc:docMkLst>
      <pc:sldChg chg="modSp">
        <pc:chgData name="Giovanni Macetti" userId="S::giovanni.macetti@unimi.it::cb829a17-6b95-4238-a589-63b1cbf7e358" providerId="AD" clId="Web-{831A1696-9FAD-381C-E212-4C40D974C18F}" dt="2023-09-04T14:25:06.925" v="1" actId="20577"/>
        <pc:sldMkLst>
          <pc:docMk/>
          <pc:sldMk cId="4288272738" sldId="257"/>
        </pc:sldMkLst>
        <pc:spChg chg="mod">
          <ac:chgData name="Giovanni Macetti" userId="S::giovanni.macetti@unimi.it::cb829a17-6b95-4238-a589-63b1cbf7e358" providerId="AD" clId="Web-{831A1696-9FAD-381C-E212-4C40D974C18F}" dt="2023-09-04T14:25:06.925" v="1" actId="20577"/>
          <ac:spMkLst>
            <pc:docMk/>
            <pc:sldMk cId="4288272738" sldId="257"/>
            <ac:spMk id="7" creationId="{A6E2C251-0306-8B81-E277-A622AB20F0AE}"/>
          </ac:spMkLst>
        </pc:spChg>
        <pc:spChg chg="mod">
          <ac:chgData name="Giovanni Macetti" userId="S::giovanni.macetti@unimi.it::cb829a17-6b95-4238-a589-63b1cbf7e358" providerId="AD" clId="Web-{831A1696-9FAD-381C-E212-4C40D974C18F}" dt="2023-09-04T14:12:17.406" v="0" actId="20577"/>
          <ac:spMkLst>
            <pc:docMk/>
            <pc:sldMk cId="4288272738" sldId="257"/>
            <ac:spMk id="10" creationId="{02523C2A-3193-D8F1-1D1D-A4AB6003CD1C}"/>
          </ac:spMkLst>
        </pc:spChg>
      </pc:sldChg>
      <pc:sldChg chg="modSp">
        <pc:chgData name="Giovanni Macetti" userId="S::giovanni.macetti@unimi.it::cb829a17-6b95-4238-a589-63b1cbf7e358" providerId="AD" clId="Web-{831A1696-9FAD-381C-E212-4C40D974C18F}" dt="2023-09-04T15:06:44.468" v="46" actId="14100"/>
        <pc:sldMkLst>
          <pc:docMk/>
          <pc:sldMk cId="1777493562" sldId="260"/>
        </pc:sldMkLst>
        <pc:spChg chg="mod">
          <ac:chgData name="Giovanni Macetti" userId="S::giovanni.macetti@unimi.it::cb829a17-6b95-4238-a589-63b1cbf7e358" providerId="AD" clId="Web-{831A1696-9FAD-381C-E212-4C40D974C18F}" dt="2023-09-04T15:06:44.468" v="46" actId="14100"/>
          <ac:spMkLst>
            <pc:docMk/>
            <pc:sldMk cId="1777493562" sldId="260"/>
            <ac:spMk id="30" creationId="{B674C6B6-3F3F-DA7C-1FB5-3BA71FE0B170}"/>
          </ac:spMkLst>
        </pc:spChg>
      </pc:sldChg>
      <pc:sldChg chg="addSp modSp addAnim delAnim modAnim">
        <pc:chgData name="Giovanni Macetti" userId="S::giovanni.macetti@unimi.it::cb829a17-6b95-4238-a589-63b1cbf7e358" providerId="AD" clId="Web-{831A1696-9FAD-381C-E212-4C40D974C18F}" dt="2023-09-04T15:27:06.122" v="121"/>
        <pc:sldMkLst>
          <pc:docMk/>
          <pc:sldMk cId="3251575245" sldId="262"/>
        </pc:sldMkLst>
        <pc:spChg chg="ord">
          <ac:chgData name="Giovanni Macetti" userId="S::giovanni.macetti@unimi.it::cb829a17-6b95-4238-a589-63b1cbf7e358" providerId="AD" clId="Web-{831A1696-9FAD-381C-E212-4C40D974C18F}" dt="2023-09-04T15:27:06.122" v="121"/>
          <ac:spMkLst>
            <pc:docMk/>
            <pc:sldMk cId="3251575245" sldId="262"/>
            <ac:spMk id="9" creationId="{5C583B82-21A1-F900-01D0-1BBBBD0F0B81}"/>
          </ac:spMkLst>
        </pc:spChg>
        <pc:spChg chg="mod ord">
          <ac:chgData name="Giovanni Macetti" userId="S::giovanni.macetti@unimi.it::cb829a17-6b95-4238-a589-63b1cbf7e358" providerId="AD" clId="Web-{831A1696-9FAD-381C-E212-4C40D974C18F}" dt="2023-09-04T15:27:02.169" v="120"/>
          <ac:spMkLst>
            <pc:docMk/>
            <pc:sldMk cId="3251575245" sldId="262"/>
            <ac:spMk id="13" creationId="{23186491-134C-5AA4-1804-2257EE9C8AD5}"/>
          </ac:spMkLst>
        </pc:spChg>
        <pc:spChg chg="add mod ord">
          <ac:chgData name="Giovanni Macetti" userId="S::giovanni.macetti@unimi.it::cb829a17-6b95-4238-a589-63b1cbf7e358" providerId="AD" clId="Web-{831A1696-9FAD-381C-E212-4C40D974C18F}" dt="2023-09-04T15:26:55.200" v="119"/>
          <ac:spMkLst>
            <pc:docMk/>
            <pc:sldMk cId="3251575245" sldId="262"/>
            <ac:spMk id="14" creationId="{F362D5DE-EBB0-5AB3-17BD-C3CB2C60D286}"/>
          </ac:spMkLst>
        </pc:spChg>
        <pc:spChg chg="add mod">
          <ac:chgData name="Giovanni Macetti" userId="S::giovanni.macetti@unimi.it::cb829a17-6b95-4238-a589-63b1cbf7e358" providerId="AD" clId="Web-{831A1696-9FAD-381C-E212-4C40D974C18F}" dt="2023-09-04T15:25:57.980" v="107"/>
          <ac:spMkLst>
            <pc:docMk/>
            <pc:sldMk cId="3251575245" sldId="262"/>
            <ac:spMk id="16" creationId="{FA6539C0-E750-5B96-61B0-B9051476E7E3}"/>
          </ac:spMkLst>
        </pc:spChg>
        <pc:picChg chg="mod">
          <ac:chgData name="Giovanni Macetti" userId="S::giovanni.macetti@unimi.it::cb829a17-6b95-4238-a589-63b1cbf7e358" providerId="AD" clId="Web-{831A1696-9FAD-381C-E212-4C40D974C18F}" dt="2023-09-04T15:25:33.479" v="99" actId="1076"/>
          <ac:picMkLst>
            <pc:docMk/>
            <pc:sldMk cId="3251575245" sldId="262"/>
            <ac:picMk id="2" creationId="{F240D5E9-ED9B-1755-9261-F6C058B12FAC}"/>
          </ac:picMkLst>
        </pc:picChg>
      </pc:sldChg>
      <pc:sldChg chg="modSp">
        <pc:chgData name="Giovanni Macetti" userId="S::giovanni.macetti@unimi.it::cb829a17-6b95-4238-a589-63b1cbf7e358" providerId="AD" clId="Web-{831A1696-9FAD-381C-E212-4C40D974C18F}" dt="2023-09-04T15:33:19.647" v="126" actId="688"/>
        <pc:sldMkLst>
          <pc:docMk/>
          <pc:sldMk cId="3656633364" sldId="263"/>
        </pc:sldMkLst>
        <pc:spChg chg="mod">
          <ac:chgData name="Giovanni Macetti" userId="S::giovanni.macetti@unimi.it::cb829a17-6b95-4238-a589-63b1cbf7e358" providerId="AD" clId="Web-{831A1696-9FAD-381C-E212-4C40D974C18F}" dt="2023-09-04T15:33:19.647" v="126" actId="688"/>
          <ac:spMkLst>
            <pc:docMk/>
            <pc:sldMk cId="3656633364" sldId="263"/>
            <ac:spMk id="14" creationId="{59F8FBAD-7C64-7FA7-1C7A-C41ADB0DBB79}"/>
          </ac:spMkLst>
        </pc:spChg>
        <pc:spChg chg="mod">
          <ac:chgData name="Giovanni Macetti" userId="S::giovanni.macetti@unimi.it::cb829a17-6b95-4238-a589-63b1cbf7e358" providerId="AD" clId="Web-{831A1696-9FAD-381C-E212-4C40D974C18F}" dt="2023-09-04T15:33:09.334" v="123" actId="1076"/>
          <ac:spMkLst>
            <pc:docMk/>
            <pc:sldMk cId="3656633364" sldId="263"/>
            <ac:spMk id="22" creationId="{28D86BA2-88E6-1F25-3BDF-5E6549AC72FD}"/>
          </ac:spMkLst>
        </pc:spChg>
      </pc:sldChg>
      <pc:sldChg chg="modSp">
        <pc:chgData name="Giovanni Macetti" userId="S::giovanni.macetti@unimi.it::cb829a17-6b95-4238-a589-63b1cbf7e358" providerId="AD" clId="Web-{831A1696-9FAD-381C-E212-4C40D974C18F}" dt="2023-09-04T14:34:01.984" v="2" actId="20577"/>
        <pc:sldMkLst>
          <pc:docMk/>
          <pc:sldMk cId="875312936" sldId="264"/>
        </pc:sldMkLst>
        <pc:spChg chg="mod">
          <ac:chgData name="Giovanni Macetti" userId="S::giovanni.macetti@unimi.it::cb829a17-6b95-4238-a589-63b1cbf7e358" providerId="AD" clId="Web-{831A1696-9FAD-381C-E212-4C40D974C18F}" dt="2023-09-04T14:34:01.984" v="2" actId="20577"/>
          <ac:spMkLst>
            <pc:docMk/>
            <pc:sldMk cId="875312936" sldId="264"/>
            <ac:spMk id="23" creationId="{3EE21F1E-6ADA-63EA-B19A-B1E10C0E0B9D}"/>
          </ac:spMkLst>
        </pc:spChg>
      </pc:sldChg>
      <pc:sldChg chg="addSp delSp modSp addAnim delAnim modAnim">
        <pc:chgData name="Giovanni Macetti" userId="S::giovanni.macetti@unimi.it::cb829a17-6b95-4238-a589-63b1cbf7e358" providerId="AD" clId="Web-{831A1696-9FAD-381C-E212-4C40D974C18F}" dt="2023-09-04T14:45:25.032" v="31"/>
        <pc:sldMkLst>
          <pc:docMk/>
          <pc:sldMk cId="1000807108" sldId="265"/>
        </pc:sldMkLst>
        <pc:spChg chg="del">
          <ac:chgData name="Giovanni Macetti" userId="S::giovanni.macetti@unimi.it::cb829a17-6b95-4238-a589-63b1cbf7e358" providerId="AD" clId="Web-{831A1696-9FAD-381C-E212-4C40D974C18F}" dt="2023-09-04T14:43:16.232" v="4"/>
          <ac:spMkLst>
            <pc:docMk/>
            <pc:sldMk cId="1000807108" sldId="265"/>
            <ac:spMk id="8" creationId="{1B13BFE1-F773-44A0-9E48-3EBBE05FFB0A}"/>
          </ac:spMkLst>
        </pc:spChg>
        <pc:spChg chg="del">
          <ac:chgData name="Giovanni Macetti" userId="S::giovanni.macetti@unimi.it::cb829a17-6b95-4238-a589-63b1cbf7e358" providerId="AD" clId="Web-{831A1696-9FAD-381C-E212-4C40D974C18F}" dt="2023-09-04T14:43:13.763" v="3"/>
          <ac:spMkLst>
            <pc:docMk/>
            <pc:sldMk cId="1000807108" sldId="265"/>
            <ac:spMk id="9" creationId="{51FFE075-ADA6-FEE8-6C67-5C19A8E08202}"/>
          </ac:spMkLst>
        </pc:spChg>
        <pc:spChg chg="mod">
          <ac:chgData name="Giovanni Macetti" userId="S::giovanni.macetti@unimi.it::cb829a17-6b95-4238-a589-63b1cbf7e358" providerId="AD" clId="Web-{831A1696-9FAD-381C-E212-4C40D974C18F}" dt="2023-09-04T14:43:48.186" v="19" actId="1076"/>
          <ac:spMkLst>
            <pc:docMk/>
            <pc:sldMk cId="1000807108" sldId="265"/>
            <ac:spMk id="10" creationId="{3EC1694C-C00E-916E-96E2-9E80A4126F66}"/>
          </ac:spMkLst>
        </pc:spChg>
        <pc:spChg chg="add mod">
          <ac:chgData name="Giovanni Macetti" userId="S::giovanni.macetti@unimi.it::cb829a17-6b95-4238-a589-63b1cbf7e358" providerId="AD" clId="Web-{831A1696-9FAD-381C-E212-4C40D974C18F}" dt="2023-09-04T14:44:09.139" v="25" actId="1076"/>
          <ac:spMkLst>
            <pc:docMk/>
            <pc:sldMk cId="1000807108" sldId="265"/>
            <ac:spMk id="12" creationId="{7FFF9D6B-7C3F-C321-E12C-6F063063EC9F}"/>
          </ac:spMkLst>
        </pc:spChg>
      </pc:sldChg>
      <pc:sldChg chg="modSp">
        <pc:chgData name="Giovanni Macetti" userId="S::giovanni.macetti@unimi.it::cb829a17-6b95-4238-a589-63b1cbf7e358" providerId="AD" clId="Web-{831A1696-9FAD-381C-E212-4C40D974C18F}" dt="2023-09-04T15:23:36.320" v="84" actId="20577"/>
        <pc:sldMkLst>
          <pc:docMk/>
          <pc:sldMk cId="3340952900" sldId="266"/>
        </pc:sldMkLst>
        <pc:spChg chg="mod">
          <ac:chgData name="Giovanni Macetti" userId="S::giovanni.macetti@unimi.it::cb829a17-6b95-4238-a589-63b1cbf7e358" providerId="AD" clId="Web-{831A1696-9FAD-381C-E212-4C40D974C18F}" dt="2023-09-04T15:23:36.320" v="84" actId="20577"/>
          <ac:spMkLst>
            <pc:docMk/>
            <pc:sldMk cId="3340952900" sldId="266"/>
            <ac:spMk id="8" creationId="{52982576-5D06-76C5-D241-D10C3265DB7F}"/>
          </ac:spMkLst>
        </pc:spChg>
        <pc:spChg chg="mod">
          <ac:chgData name="Giovanni Macetti" userId="S::giovanni.macetti@unimi.it::cb829a17-6b95-4238-a589-63b1cbf7e358" providerId="AD" clId="Web-{831A1696-9FAD-381C-E212-4C40D974C18F}" dt="2023-09-04T15:23:07.945" v="76" actId="1076"/>
          <ac:spMkLst>
            <pc:docMk/>
            <pc:sldMk cId="3340952900" sldId="266"/>
            <ac:spMk id="9" creationId="{EFBE3B5C-5406-E97D-EEF0-B6A8AF0032D4}"/>
          </ac:spMkLst>
        </pc:spChg>
        <pc:spChg chg="mod">
          <ac:chgData name="Giovanni Macetti" userId="S::giovanni.macetti@unimi.it::cb829a17-6b95-4238-a589-63b1cbf7e358" providerId="AD" clId="Web-{831A1696-9FAD-381C-E212-4C40D974C18F}" dt="2023-09-04T15:23:06.976" v="75" actId="1076"/>
          <ac:spMkLst>
            <pc:docMk/>
            <pc:sldMk cId="3340952900" sldId="266"/>
            <ac:spMk id="10" creationId="{396F24A3-DA80-5E07-CC55-ACA0D8614EBB}"/>
          </ac:spMkLst>
        </pc:spChg>
      </pc:sldChg>
      <pc:sldChg chg="modSp">
        <pc:chgData name="Giovanni Macetti" userId="S::giovanni.macetti@unimi.it::cb829a17-6b95-4238-a589-63b1cbf7e358" providerId="AD" clId="Web-{831A1696-9FAD-381C-E212-4C40D974C18F}" dt="2023-09-04T15:22:32.647" v="55" actId="20577"/>
        <pc:sldMkLst>
          <pc:docMk/>
          <pc:sldMk cId="2217621732" sldId="269"/>
        </pc:sldMkLst>
        <pc:spChg chg="mod">
          <ac:chgData name="Giovanni Macetti" userId="S::giovanni.macetti@unimi.it::cb829a17-6b95-4238-a589-63b1cbf7e358" providerId="AD" clId="Web-{831A1696-9FAD-381C-E212-4C40D974C18F}" dt="2023-09-04T15:22:32.647" v="55" actId="20577"/>
          <ac:spMkLst>
            <pc:docMk/>
            <pc:sldMk cId="2217621732" sldId="269"/>
            <ac:spMk id="16" creationId="{4D6C55CB-4AB9-5DD2-B00F-346F48B42D84}"/>
          </ac:spMkLst>
        </pc:spChg>
      </pc:sldChg>
    </pc:docChg>
  </pc:docChgLst>
  <pc:docChgLst>
    <pc:chgData name="Giovanni Macetti" userId="S::giovanni.macetti@unimi.it::cb829a17-6b95-4238-a589-63b1cbf7e358" providerId="AD" clId="Web-{CA66B315-F13E-8669-173D-21E2B46B19DB}"/>
    <pc:docChg chg="modSld">
      <pc:chgData name="Giovanni Macetti" userId="S::giovanni.macetti@unimi.it::cb829a17-6b95-4238-a589-63b1cbf7e358" providerId="AD" clId="Web-{CA66B315-F13E-8669-173D-21E2B46B19DB}" dt="2023-09-05T08:51:29.087" v="11" actId="20577"/>
      <pc:docMkLst>
        <pc:docMk/>
      </pc:docMkLst>
      <pc:sldChg chg="modSp">
        <pc:chgData name="Giovanni Macetti" userId="S::giovanni.macetti@unimi.it::cb829a17-6b95-4238-a589-63b1cbf7e358" providerId="AD" clId="Web-{CA66B315-F13E-8669-173D-21E2B46B19DB}" dt="2023-09-05T08:45:58.995" v="0" actId="20577"/>
        <pc:sldMkLst>
          <pc:docMk/>
          <pc:sldMk cId="2966933903" sldId="261"/>
        </pc:sldMkLst>
        <pc:spChg chg="mod">
          <ac:chgData name="Giovanni Macetti" userId="S::giovanni.macetti@unimi.it::cb829a17-6b95-4238-a589-63b1cbf7e358" providerId="AD" clId="Web-{CA66B315-F13E-8669-173D-21E2B46B19DB}" dt="2023-09-05T08:45:58.995" v="0" actId="20577"/>
          <ac:spMkLst>
            <pc:docMk/>
            <pc:sldMk cId="2966933903" sldId="261"/>
            <ac:spMk id="16" creationId="{A6F64003-EDA2-3430-9EF6-A1C8EBD19BCE}"/>
          </ac:spMkLst>
        </pc:spChg>
      </pc:sldChg>
      <pc:sldChg chg="modSp">
        <pc:chgData name="Giovanni Macetti" userId="S::giovanni.macetti@unimi.it::cb829a17-6b95-4238-a589-63b1cbf7e358" providerId="AD" clId="Web-{CA66B315-F13E-8669-173D-21E2B46B19DB}" dt="2023-09-05T08:51:29.087" v="11" actId="20577"/>
        <pc:sldMkLst>
          <pc:docMk/>
          <pc:sldMk cId="2492990991" sldId="270"/>
        </pc:sldMkLst>
        <pc:spChg chg="mod">
          <ac:chgData name="Giovanni Macetti" userId="S::giovanni.macetti@unimi.it::cb829a17-6b95-4238-a589-63b1cbf7e358" providerId="AD" clId="Web-{CA66B315-F13E-8669-173D-21E2B46B19DB}" dt="2023-09-05T08:51:29.087" v="11" actId="20577"/>
          <ac:spMkLst>
            <pc:docMk/>
            <pc:sldMk cId="2492990991" sldId="270"/>
            <ac:spMk id="24" creationId="{CF20CCAD-E8DB-FAD5-20DF-BE3A78DB832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02BDF-943C-4FC9-9EB2-BB57272DADAE}" type="datetimeFigureOut">
              <a:t>05/09/2023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787FC0-43B9-439D-8F80-F339EA143172}" type="slidenum">
              <a:t>‹N›</a:t>
            </a:fld>
            <a:endParaRPr lang="it-IT"/>
          </a:p>
        </p:txBody>
      </p:sp>
    </p:spTree>
    <p:extLst>
      <p:ext uri="{BB962C8B-B14F-4D97-AF65-F5344CB8AC3E}">
        <p14:creationId xmlns:p14="http://schemas.microsoft.com/office/powerpoint/2010/main" val="3951794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cs typeface="Calibri"/>
              </a:rPr>
              <a:t>Good morning everyone. </a:t>
            </a:r>
          </a:p>
          <a:p>
            <a:r>
              <a:rPr lang="en-US">
                <a:cs typeface="Calibri"/>
              </a:rPr>
              <a:t>First of all, I would like to thanks Prof. X for the nice introduction and of course all the organizers of the congress for giving me the opportunity to give a talk today.</a:t>
            </a:r>
          </a:p>
          <a:p>
            <a:r>
              <a:rPr lang="en-US">
                <a:cs typeface="Calibri"/>
              </a:rPr>
              <a:t>Today I will talk you about our latest advancements on a project I am working on the last few months in the field of the crystal structure prediction of small organic molecules, where we are </a:t>
            </a:r>
            <a:r>
              <a:rPr lang="en-US" err="1">
                <a:cs typeface="Calibri"/>
              </a:rPr>
              <a:t>developping</a:t>
            </a:r>
            <a:r>
              <a:rPr lang="en-US">
                <a:cs typeface="Calibri"/>
              </a:rPr>
              <a:t> a symmetry-constrained </a:t>
            </a:r>
            <a:r>
              <a:rPr lang="en-US" err="1">
                <a:cs typeface="Calibri"/>
              </a:rPr>
              <a:t>montecarlo</a:t>
            </a:r>
            <a:r>
              <a:rPr lang="en-US">
                <a:cs typeface="Calibri"/>
              </a:rPr>
              <a:t> method.</a:t>
            </a:r>
          </a:p>
        </p:txBody>
      </p:sp>
      <p:sp>
        <p:nvSpPr>
          <p:cNvPr id="4" name="Segnaposto numero diapositiva 3"/>
          <p:cNvSpPr>
            <a:spLocks noGrp="1"/>
          </p:cNvSpPr>
          <p:nvPr>
            <p:ph type="sldNum" sz="quarter" idx="5"/>
          </p:nvPr>
        </p:nvSpPr>
        <p:spPr/>
        <p:txBody>
          <a:bodyPr/>
          <a:lstStyle/>
          <a:p>
            <a:fld id="{80787FC0-43B9-439D-8F80-F339EA143172}" type="slidenum">
              <a:t>1</a:t>
            </a:fld>
            <a:endParaRPr lang="it-IT"/>
          </a:p>
        </p:txBody>
      </p:sp>
    </p:spTree>
    <p:extLst>
      <p:ext uri="{BB962C8B-B14F-4D97-AF65-F5344CB8AC3E}">
        <p14:creationId xmlns:p14="http://schemas.microsoft.com/office/powerpoint/2010/main" val="4035925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cs typeface="Calibri"/>
              </a:rPr>
              <a:t>In fact, if we look now at the same picture before but discriminating between </a:t>
            </a:r>
            <a:r>
              <a:rPr lang="en-US" err="1">
                <a:cs typeface="Calibri"/>
              </a:rPr>
              <a:t>catemers</a:t>
            </a:r>
            <a:r>
              <a:rPr lang="en-US">
                <a:cs typeface="Calibri"/>
              </a:rPr>
              <a:t> (white filling) and dimers (color) we see that almost all the structures with lower energy are </a:t>
            </a:r>
            <a:r>
              <a:rPr lang="en-US" err="1">
                <a:cs typeface="Calibri"/>
              </a:rPr>
              <a:t>catemers</a:t>
            </a:r>
            <a:r>
              <a:rPr lang="en-US">
                <a:cs typeface="Calibri"/>
              </a:rPr>
              <a:t>. </a:t>
            </a:r>
          </a:p>
          <a:p>
            <a:r>
              <a:rPr lang="en-US">
                <a:cs typeface="Calibri"/>
              </a:rPr>
              <a:t>Two conclusions:</a:t>
            </a:r>
          </a:p>
          <a:p>
            <a:pPr marL="228600" indent="-228600">
              <a:buAutoNum type="arabicPeriod"/>
            </a:pPr>
            <a:r>
              <a:rPr lang="en-US">
                <a:cs typeface="Calibri"/>
              </a:rPr>
              <a:t>The method fails if we only consider energy and density (in this case)</a:t>
            </a:r>
          </a:p>
          <a:p>
            <a:pPr marL="228600" indent="-228600">
              <a:buAutoNum type="arabicPeriod"/>
            </a:pPr>
            <a:r>
              <a:rPr lang="en-US">
                <a:cs typeface="Calibri"/>
              </a:rPr>
              <a:t>Question: why we don't see any </a:t>
            </a:r>
            <a:r>
              <a:rPr lang="en-US" err="1">
                <a:cs typeface="Calibri"/>
              </a:rPr>
              <a:t>catemers</a:t>
            </a:r>
            <a:r>
              <a:rPr lang="en-US">
                <a:cs typeface="Calibri"/>
              </a:rPr>
              <a:t> from an experimental point of view?</a:t>
            </a:r>
          </a:p>
        </p:txBody>
      </p:sp>
      <p:sp>
        <p:nvSpPr>
          <p:cNvPr id="4" name="Segnaposto numero diapositiva 3"/>
          <p:cNvSpPr>
            <a:spLocks noGrp="1"/>
          </p:cNvSpPr>
          <p:nvPr>
            <p:ph type="sldNum" sz="quarter" idx="5"/>
          </p:nvPr>
        </p:nvSpPr>
        <p:spPr/>
        <p:txBody>
          <a:bodyPr/>
          <a:lstStyle/>
          <a:p>
            <a:fld id="{80787FC0-43B9-439D-8F80-F339EA143172}" type="slidenum">
              <a:rPr lang="it-IT"/>
              <a:t>10</a:t>
            </a:fld>
            <a:endParaRPr lang="it-IT"/>
          </a:p>
        </p:txBody>
      </p:sp>
    </p:spTree>
    <p:extLst>
      <p:ext uri="{BB962C8B-B14F-4D97-AF65-F5344CB8AC3E}">
        <p14:creationId xmlns:p14="http://schemas.microsoft.com/office/powerpoint/2010/main" val="15966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cs typeface="Calibri"/>
              </a:rPr>
              <a:t>A partial solution of the question and conclusion before can be drawn looking at the dynamic </a:t>
            </a:r>
            <a:r>
              <a:rPr lang="en-US" err="1">
                <a:cs typeface="Calibri"/>
              </a:rPr>
              <a:t>behaviour</a:t>
            </a:r>
            <a:r>
              <a:rPr lang="en-US">
                <a:cs typeface="Calibri"/>
              </a:rPr>
              <a:t> of the simulated crystal along time.</a:t>
            </a:r>
          </a:p>
          <a:p>
            <a:r>
              <a:rPr lang="en-US">
                <a:cs typeface="Calibri"/>
              </a:rPr>
              <a:t>Here I depicted only the energy profile of the P21/c space group structure, but similar results are observed for the other space groups.</a:t>
            </a:r>
          </a:p>
          <a:p>
            <a:r>
              <a:rPr lang="en-US">
                <a:cs typeface="Calibri"/>
              </a:rPr>
              <a:t>As you can see, some of the predicted polymorphs have big oscillations of energy. This is a symptom that the structures are </a:t>
            </a:r>
            <a:r>
              <a:rPr lang="en-US" err="1">
                <a:cs typeface="Calibri"/>
              </a:rPr>
              <a:t>metastables</a:t>
            </a:r>
            <a:r>
              <a:rPr lang="en-US">
                <a:cs typeface="Calibri"/>
              </a:rPr>
              <a:t> and that, </a:t>
            </a:r>
            <a:r>
              <a:rPr lang="en-US" err="1">
                <a:cs typeface="Calibri"/>
              </a:rPr>
              <a:t>possibily</a:t>
            </a:r>
            <a:r>
              <a:rPr lang="en-US">
                <a:cs typeface="Calibri"/>
              </a:rPr>
              <a:t>, they can evolve in something different if the dynamics is run for more time.</a:t>
            </a:r>
          </a:p>
          <a:p>
            <a:r>
              <a:rPr lang="en-US">
                <a:cs typeface="Calibri"/>
              </a:rPr>
              <a:t>Conclusion:</a:t>
            </a:r>
          </a:p>
          <a:p>
            <a:pPr marL="228600" indent="-228600">
              <a:buAutoNum type="arabicPeriod"/>
            </a:pPr>
            <a:r>
              <a:rPr lang="en-US">
                <a:cs typeface="Calibri"/>
              </a:rPr>
              <a:t>Mechanical stability (dynamical stability) is an important parameter to take into consideration</a:t>
            </a:r>
          </a:p>
        </p:txBody>
      </p:sp>
      <p:sp>
        <p:nvSpPr>
          <p:cNvPr id="4" name="Segnaposto numero diapositiva 3"/>
          <p:cNvSpPr>
            <a:spLocks noGrp="1"/>
          </p:cNvSpPr>
          <p:nvPr>
            <p:ph type="sldNum" sz="quarter" idx="5"/>
          </p:nvPr>
        </p:nvSpPr>
        <p:spPr/>
        <p:txBody>
          <a:bodyPr/>
          <a:lstStyle/>
          <a:p>
            <a:fld id="{80787FC0-43B9-439D-8F80-F339EA143172}" type="slidenum">
              <a:rPr lang="it-IT"/>
              <a:t>11</a:t>
            </a:fld>
            <a:endParaRPr lang="it-IT"/>
          </a:p>
        </p:txBody>
      </p:sp>
    </p:spTree>
    <p:extLst>
      <p:ext uri="{BB962C8B-B14F-4D97-AF65-F5344CB8AC3E}">
        <p14:creationId xmlns:p14="http://schemas.microsoft.com/office/powerpoint/2010/main" val="13676831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cs typeface="Calibri"/>
              </a:rPr>
              <a:t>To evaluate </a:t>
            </a:r>
            <a:endParaRPr lang="it-IT"/>
          </a:p>
        </p:txBody>
      </p:sp>
      <p:sp>
        <p:nvSpPr>
          <p:cNvPr id="4" name="Segnaposto numero diapositiva 3"/>
          <p:cNvSpPr>
            <a:spLocks noGrp="1"/>
          </p:cNvSpPr>
          <p:nvPr>
            <p:ph type="sldNum" sz="quarter" idx="5"/>
          </p:nvPr>
        </p:nvSpPr>
        <p:spPr/>
        <p:txBody>
          <a:bodyPr/>
          <a:lstStyle/>
          <a:p>
            <a:fld id="{80787FC0-43B9-439D-8F80-F339EA143172}" type="slidenum">
              <a:rPr lang="it-IT"/>
              <a:t>12</a:t>
            </a:fld>
            <a:endParaRPr lang="it-IT"/>
          </a:p>
        </p:txBody>
      </p:sp>
    </p:spTree>
    <p:extLst>
      <p:ext uri="{BB962C8B-B14F-4D97-AF65-F5344CB8AC3E}">
        <p14:creationId xmlns:p14="http://schemas.microsoft.com/office/powerpoint/2010/main" val="1125324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cs typeface="Calibri"/>
            </a:endParaRPr>
          </a:p>
        </p:txBody>
      </p:sp>
      <p:sp>
        <p:nvSpPr>
          <p:cNvPr id="4" name="Segnaposto numero diapositiva 3"/>
          <p:cNvSpPr>
            <a:spLocks noGrp="1"/>
          </p:cNvSpPr>
          <p:nvPr>
            <p:ph type="sldNum" sz="quarter" idx="5"/>
          </p:nvPr>
        </p:nvSpPr>
        <p:spPr/>
        <p:txBody>
          <a:bodyPr/>
          <a:lstStyle/>
          <a:p>
            <a:fld id="{80787FC0-43B9-439D-8F80-F339EA143172}" type="slidenum">
              <a:t>2</a:t>
            </a:fld>
            <a:endParaRPr lang="it-IT"/>
          </a:p>
        </p:txBody>
      </p:sp>
    </p:spTree>
    <p:extLst>
      <p:ext uri="{BB962C8B-B14F-4D97-AF65-F5344CB8AC3E}">
        <p14:creationId xmlns:p14="http://schemas.microsoft.com/office/powerpoint/2010/main" val="3750084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t>So I would like to start with three big questions concerning the prediction of the crystalline structures.</a:t>
            </a:r>
          </a:p>
          <a:p>
            <a:r>
              <a:rPr lang="en-US"/>
              <a:t>The first question is of course why we want to predict these structures. Well, there are several possible answers and reasons, but in our case we are trying to do this because we aim to design advanced materials with specific properties and functions. And we all know that the crystal phase is very important in this.</a:t>
            </a:r>
            <a:endParaRPr lang="en-US">
              <a:cs typeface="Calibri"/>
            </a:endParaRPr>
          </a:p>
          <a:p>
            <a:r>
              <a:rPr lang="en-US"/>
              <a:t>2. The second question is quite a famous one since 1994, and it is "are crystal structures predictable"? Prof. </a:t>
            </a:r>
            <a:r>
              <a:rPr lang="en-US" err="1"/>
              <a:t>Gavezzotti</a:t>
            </a:r>
            <a:r>
              <a:rPr lang="en-US"/>
              <a:t> gave a solid answer to this question NO: </a:t>
            </a:r>
            <a:r>
              <a:rPr lang="en-US" err="1"/>
              <a:t>fortunally</a:t>
            </a:r>
            <a:r>
              <a:rPr lang="en-US"/>
              <a:t> for us this answer was not … and </a:t>
            </a:r>
            <a:r>
              <a:rPr lang="en-US" err="1"/>
              <a:t>Gavezzotti</a:t>
            </a:r>
            <a:r>
              <a:rPr lang="en-US"/>
              <a:t> also </a:t>
            </a:r>
            <a:r>
              <a:rPr lang="en-US" err="1"/>
              <a:t>precised</a:t>
            </a:r>
            <a:r>
              <a:rPr lang="en-US"/>
              <a:t> that "the question and therefore the answer is more complex than this". </a:t>
            </a:r>
            <a:endParaRPr lang="en-US">
              <a:cs typeface="Calibri"/>
            </a:endParaRPr>
          </a:p>
          <a:p>
            <a:r>
              <a:rPr lang="en-US">
                <a:cs typeface="Calibri"/>
              </a:rPr>
              <a:t>3. And the last big question of the crystal prediction is from Prof. Price who ask to the community "why don't we find more polymorphs". Also in this case the answer is not easy and there are a lot of discussion about this, but this is not the place to discuss this.</a:t>
            </a:r>
          </a:p>
          <a:p>
            <a:r>
              <a:rPr lang="en-US">
                <a:cs typeface="Calibri"/>
              </a:rPr>
              <a:t>The summary of these question is the following: predicting the experimental polymorph given the pure chemical formula is, as I bet you already know, quite an effort.</a:t>
            </a:r>
          </a:p>
          <a:p>
            <a:endParaRPr lang="en-US">
              <a:cs typeface="Calibri"/>
            </a:endParaRPr>
          </a:p>
        </p:txBody>
      </p:sp>
      <p:sp>
        <p:nvSpPr>
          <p:cNvPr id="4" name="Segnaposto numero diapositiva 3"/>
          <p:cNvSpPr>
            <a:spLocks noGrp="1"/>
          </p:cNvSpPr>
          <p:nvPr>
            <p:ph type="sldNum" sz="quarter" idx="5"/>
          </p:nvPr>
        </p:nvSpPr>
        <p:spPr/>
        <p:txBody>
          <a:bodyPr/>
          <a:lstStyle/>
          <a:p>
            <a:fld id="{80787FC0-43B9-439D-8F80-F339EA143172}" type="slidenum">
              <a:t>3</a:t>
            </a:fld>
            <a:endParaRPr lang="it-IT"/>
          </a:p>
        </p:txBody>
      </p:sp>
    </p:spTree>
    <p:extLst>
      <p:ext uri="{BB962C8B-B14F-4D97-AF65-F5344CB8AC3E}">
        <p14:creationId xmlns:p14="http://schemas.microsoft.com/office/powerpoint/2010/main" val="417727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cs typeface="Calibri"/>
              </a:rPr>
              <a:t>So we arrive to the next and last question: what do we want to do?</a:t>
            </a:r>
          </a:p>
          <a:p>
            <a:r>
              <a:rPr lang="en-US">
                <a:cs typeface="Calibri"/>
              </a:rPr>
              <a:t>The answer is that we want to try to exploit the main feature of the </a:t>
            </a:r>
            <a:r>
              <a:rPr lang="en-US" err="1">
                <a:cs typeface="Calibri"/>
              </a:rPr>
              <a:t>MiCMoS</a:t>
            </a:r>
            <a:r>
              <a:rPr lang="en-US">
                <a:cs typeface="Calibri"/>
              </a:rPr>
              <a:t> platform to detect if we can give some contribution into the CSP field.</a:t>
            </a:r>
          </a:p>
          <a:p>
            <a:r>
              <a:rPr lang="en-US">
                <a:cs typeface="Calibri"/>
              </a:rPr>
              <a:t>I will not spend much time here talking about </a:t>
            </a:r>
            <a:r>
              <a:rPr lang="en-US" err="1">
                <a:cs typeface="Calibri"/>
              </a:rPr>
              <a:t>MiCMoS</a:t>
            </a:r>
            <a:r>
              <a:rPr lang="en-US">
                <a:cs typeface="Calibri"/>
              </a:rPr>
              <a:t>, interest people can find more info online. However, you only need to know that it is a program we develop in Milan that is specifically calibrated to work with crystalline or in general more condensed phases. It can perform classical MD and MC calculations</a:t>
            </a:r>
          </a:p>
        </p:txBody>
      </p:sp>
      <p:sp>
        <p:nvSpPr>
          <p:cNvPr id="4" name="Segnaposto numero diapositiva 3"/>
          <p:cNvSpPr>
            <a:spLocks noGrp="1"/>
          </p:cNvSpPr>
          <p:nvPr>
            <p:ph type="sldNum" sz="quarter" idx="5"/>
          </p:nvPr>
        </p:nvSpPr>
        <p:spPr/>
        <p:txBody>
          <a:bodyPr/>
          <a:lstStyle/>
          <a:p>
            <a:fld id="{80787FC0-43B9-439D-8F80-F339EA143172}" type="slidenum">
              <a:t>4</a:t>
            </a:fld>
            <a:endParaRPr lang="it-IT"/>
          </a:p>
        </p:txBody>
      </p:sp>
    </p:spTree>
    <p:extLst>
      <p:ext uri="{BB962C8B-B14F-4D97-AF65-F5344CB8AC3E}">
        <p14:creationId xmlns:p14="http://schemas.microsoft.com/office/powerpoint/2010/main" val="551328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cs typeface="Calibri"/>
              </a:rPr>
              <a:t>So starting from the idea to exploit the </a:t>
            </a:r>
            <a:r>
              <a:rPr lang="en-US" err="1">
                <a:cs typeface="Calibri"/>
              </a:rPr>
              <a:t>MiCMos</a:t>
            </a:r>
            <a:r>
              <a:rPr lang="en-US">
                <a:cs typeface="Calibri"/>
              </a:rPr>
              <a:t> feature, we developed a new stand-alone program to generate possible crystal structures given the molecular connectivity of the molecule. This program exploits as I already said the main properties of </a:t>
            </a:r>
            <a:r>
              <a:rPr lang="en-US" err="1">
                <a:cs typeface="Calibri"/>
              </a:rPr>
              <a:t>MiCMoS</a:t>
            </a:r>
            <a:r>
              <a:rPr lang="en-US">
                <a:cs typeface="Calibri"/>
              </a:rPr>
              <a:t>, but moreover it does generate structures using (for the moment) a brute force approach to generate the starting guess. A monte </a:t>
            </a:r>
            <a:r>
              <a:rPr lang="en-US" err="1">
                <a:cs typeface="Calibri"/>
              </a:rPr>
              <a:t>carlo</a:t>
            </a:r>
            <a:r>
              <a:rPr lang="en-US">
                <a:cs typeface="Calibri"/>
              </a:rPr>
              <a:t> trajectory is then run for each structure, with the peculiarity that  the symmetry elements are kept fixed along the whole calculation. We decided to </a:t>
            </a:r>
            <a:r>
              <a:rPr lang="en-US" err="1">
                <a:cs typeface="Calibri"/>
              </a:rPr>
              <a:t>to</a:t>
            </a:r>
            <a:r>
              <a:rPr lang="en-US">
                <a:cs typeface="Calibri"/>
              </a:rPr>
              <a:t> this in order to fully exploit the properties of the crystal and to speed up the calculations, since we can then only focus on the degrees of freedom of the asymmetric unit in the unit cell instead.</a:t>
            </a:r>
          </a:p>
          <a:p>
            <a:r>
              <a:rPr lang="en-US">
                <a:cs typeface="Calibri"/>
              </a:rPr>
              <a:t>Da </a:t>
            </a:r>
            <a:r>
              <a:rPr lang="en-US" err="1">
                <a:cs typeface="Calibri"/>
              </a:rPr>
              <a:t>stressare</a:t>
            </a:r>
            <a:r>
              <a:rPr lang="en-US">
                <a:cs typeface="Calibri"/>
              </a:rPr>
              <a:t> a voce </a:t>
            </a:r>
            <a:r>
              <a:rPr lang="en-US" err="1">
                <a:cs typeface="Calibri"/>
              </a:rPr>
              <a:t>che</a:t>
            </a:r>
            <a:r>
              <a:rPr lang="en-US">
                <a:cs typeface="Calibri"/>
              </a:rPr>
              <a:t> non </a:t>
            </a:r>
            <a:r>
              <a:rPr lang="en-US" err="1">
                <a:cs typeface="Calibri"/>
              </a:rPr>
              <a:t>esiste</a:t>
            </a:r>
            <a:r>
              <a:rPr lang="en-US">
                <a:cs typeface="Calibri"/>
              </a:rPr>
              <a:t> </a:t>
            </a:r>
            <a:r>
              <a:rPr lang="en-US" err="1">
                <a:cs typeface="Calibri"/>
              </a:rPr>
              <a:t>una</a:t>
            </a:r>
            <a:r>
              <a:rPr lang="en-US">
                <a:cs typeface="Calibri"/>
              </a:rPr>
              <a:t> </a:t>
            </a:r>
            <a:r>
              <a:rPr lang="en-US" err="1">
                <a:cs typeface="Calibri"/>
              </a:rPr>
              <a:t>cosa</a:t>
            </a:r>
            <a:r>
              <a:rPr lang="en-US">
                <a:cs typeface="Calibri"/>
              </a:rPr>
              <a:t> simile in </a:t>
            </a:r>
            <a:r>
              <a:rPr lang="en-US" err="1">
                <a:cs typeface="Calibri"/>
              </a:rPr>
              <a:t>letteratura</a:t>
            </a:r>
            <a:r>
              <a:rPr lang="en-US">
                <a:cs typeface="Calibri"/>
              </a:rPr>
              <a:t> (a </a:t>
            </a:r>
            <a:r>
              <a:rPr lang="en-US" err="1">
                <a:cs typeface="Calibri"/>
              </a:rPr>
              <a:t>quanto</a:t>
            </a:r>
            <a:r>
              <a:rPr lang="en-US">
                <a:cs typeface="Calibri"/>
              </a:rPr>
              <a:t> ne so)</a:t>
            </a:r>
          </a:p>
        </p:txBody>
      </p:sp>
      <p:sp>
        <p:nvSpPr>
          <p:cNvPr id="4" name="Segnaposto numero diapositiva 3"/>
          <p:cNvSpPr>
            <a:spLocks noGrp="1"/>
          </p:cNvSpPr>
          <p:nvPr>
            <p:ph type="sldNum" sz="quarter" idx="5"/>
          </p:nvPr>
        </p:nvSpPr>
        <p:spPr/>
        <p:txBody>
          <a:bodyPr/>
          <a:lstStyle/>
          <a:p>
            <a:fld id="{80787FC0-43B9-439D-8F80-F339EA143172}" type="slidenum">
              <a:t>5</a:t>
            </a:fld>
            <a:endParaRPr lang="it-IT"/>
          </a:p>
        </p:txBody>
      </p:sp>
    </p:spTree>
    <p:extLst>
      <p:ext uri="{BB962C8B-B14F-4D97-AF65-F5344CB8AC3E}">
        <p14:creationId xmlns:p14="http://schemas.microsoft.com/office/powerpoint/2010/main" val="1430172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cs typeface="Calibri"/>
              </a:rPr>
              <a:t>That was a general overview of the method, now we go a little deep into details about the results I will present today.</a:t>
            </a:r>
          </a:p>
          <a:p>
            <a:r>
              <a:rPr lang="en-US">
                <a:cs typeface="Calibri"/>
              </a:rPr>
              <a:t>We tested 2 molecules: (</a:t>
            </a:r>
            <a:r>
              <a:rPr lang="en-US" err="1">
                <a:cs typeface="Calibri"/>
              </a:rPr>
              <a:t>nome</a:t>
            </a:r>
            <a:r>
              <a:rPr lang="en-US">
                <a:cs typeface="Calibri"/>
              </a:rPr>
              <a:t> e </a:t>
            </a:r>
            <a:r>
              <a:rPr lang="en-US" err="1">
                <a:cs typeface="Calibri"/>
              </a:rPr>
              <a:t>particolarità</a:t>
            </a:r>
            <a:r>
              <a:rPr lang="en-US">
                <a:cs typeface="Calibri"/>
              </a:rPr>
              <a:t> del </a:t>
            </a:r>
            <a:r>
              <a:rPr lang="en-US" err="1">
                <a:cs typeface="Calibri"/>
              </a:rPr>
              <a:t>cristallo</a:t>
            </a:r>
            <a:r>
              <a:rPr lang="en-US">
                <a:cs typeface="Calibri"/>
              </a:rPr>
              <a:t>)</a:t>
            </a:r>
          </a:p>
          <a:p>
            <a:r>
              <a:rPr lang="en-US">
                <a:cs typeface="Calibri"/>
              </a:rPr>
              <a:t>The computational strategy we adopted was the following:</a:t>
            </a:r>
          </a:p>
          <a:p>
            <a:pPr marL="228600" indent="-228600">
              <a:buAutoNum type="arabicPeriod"/>
            </a:pPr>
            <a:r>
              <a:rPr lang="en-US">
                <a:cs typeface="Calibri"/>
              </a:rPr>
              <a:t>Use of brute force approach to generate structures (some details if I have time. Stress the symmetry constrain)</a:t>
            </a:r>
          </a:p>
          <a:p>
            <a:pPr marL="228600" indent="-228600">
              <a:buAutoNum type="arabicPeriod"/>
            </a:pPr>
            <a:r>
              <a:rPr lang="en-US">
                <a:cs typeface="Calibri"/>
              </a:rPr>
              <a:t>Relaxation removing symmetry with MD to introduce dynamic effects</a:t>
            </a:r>
          </a:p>
        </p:txBody>
      </p:sp>
      <p:sp>
        <p:nvSpPr>
          <p:cNvPr id="4" name="Segnaposto numero diapositiva 3"/>
          <p:cNvSpPr>
            <a:spLocks noGrp="1"/>
          </p:cNvSpPr>
          <p:nvPr>
            <p:ph type="sldNum" sz="quarter" idx="5"/>
          </p:nvPr>
        </p:nvSpPr>
        <p:spPr/>
        <p:txBody>
          <a:bodyPr/>
          <a:lstStyle/>
          <a:p>
            <a:fld id="{80787FC0-43B9-439D-8F80-F339EA143172}" type="slidenum">
              <a:rPr lang="it-IT"/>
              <a:t>6</a:t>
            </a:fld>
            <a:endParaRPr lang="it-IT"/>
          </a:p>
        </p:txBody>
      </p:sp>
    </p:spTree>
    <p:extLst>
      <p:ext uri="{BB962C8B-B14F-4D97-AF65-F5344CB8AC3E}">
        <p14:creationId xmlns:p14="http://schemas.microsoft.com/office/powerpoint/2010/main" val="2724667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cs typeface="Calibri"/>
              </a:rPr>
              <a:t>Acrolein:</a:t>
            </a:r>
          </a:p>
          <a:p>
            <a:r>
              <a:rPr lang="en-US">
                <a:cs typeface="Calibri"/>
              </a:rPr>
              <a:t>We </a:t>
            </a:r>
            <a:r>
              <a:rPr lang="en-US" err="1">
                <a:cs typeface="Calibri"/>
              </a:rPr>
              <a:t>sho</a:t>
            </a:r>
            <a:r>
              <a:rPr lang="en-US">
                <a:cs typeface="Calibri"/>
              </a:rPr>
              <a:t> here the </a:t>
            </a:r>
            <a:r>
              <a:rPr lang="en-US" err="1">
                <a:cs typeface="Calibri"/>
              </a:rPr>
              <a:t>cohesiv</a:t>
            </a:r>
            <a:r>
              <a:rPr lang="en-US">
                <a:cs typeface="Calibri"/>
              </a:rPr>
              <a:t> energy vs density plot of acrolein. As said, no strong interactions in this crystal.</a:t>
            </a:r>
          </a:p>
          <a:p>
            <a:r>
              <a:rPr lang="en-US">
                <a:cs typeface="Calibri"/>
              </a:rPr>
              <a:t>Two results:</a:t>
            </a:r>
          </a:p>
          <a:p>
            <a:pPr marL="228600" indent="-228600">
              <a:buAutoNum type="arabicPeriod"/>
            </a:pPr>
            <a:r>
              <a:rPr lang="en-US" err="1">
                <a:cs typeface="Calibri"/>
              </a:rPr>
              <a:t>Pbca</a:t>
            </a:r>
            <a:r>
              <a:rPr lang="en-US">
                <a:cs typeface="Calibri"/>
              </a:rPr>
              <a:t> best space group</a:t>
            </a:r>
          </a:p>
          <a:p>
            <a:pPr marL="228600" indent="-228600">
              <a:buAutoNum type="arabicPeriod"/>
            </a:pPr>
            <a:r>
              <a:rPr lang="en-US">
                <a:cs typeface="Calibri"/>
              </a:rPr>
              <a:t>Experimental structure found as 3rd best structure</a:t>
            </a:r>
          </a:p>
          <a:p>
            <a:pPr marL="228600" indent="-228600">
              <a:buAutoNum type="arabicPeriod"/>
            </a:pPr>
            <a:endParaRPr lang="en-US">
              <a:cs typeface="Calibri"/>
            </a:endParaRPr>
          </a:p>
          <a:p>
            <a:r>
              <a:rPr lang="en-US">
                <a:cs typeface="Calibri"/>
              </a:rPr>
              <a:t>Here the program seems to work</a:t>
            </a:r>
          </a:p>
        </p:txBody>
      </p:sp>
      <p:sp>
        <p:nvSpPr>
          <p:cNvPr id="4" name="Segnaposto numero diapositiva 3"/>
          <p:cNvSpPr>
            <a:spLocks noGrp="1"/>
          </p:cNvSpPr>
          <p:nvPr>
            <p:ph type="sldNum" sz="quarter" idx="5"/>
          </p:nvPr>
        </p:nvSpPr>
        <p:spPr/>
        <p:txBody>
          <a:bodyPr/>
          <a:lstStyle/>
          <a:p>
            <a:fld id="{80787FC0-43B9-439D-8F80-F339EA143172}" type="slidenum">
              <a:rPr lang="it-IT"/>
              <a:t>7</a:t>
            </a:fld>
            <a:endParaRPr lang="it-IT"/>
          </a:p>
        </p:txBody>
      </p:sp>
    </p:spTree>
    <p:extLst>
      <p:ext uri="{BB962C8B-B14F-4D97-AF65-F5344CB8AC3E}">
        <p14:creationId xmlns:p14="http://schemas.microsoft.com/office/powerpoint/2010/main" val="2206227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cs typeface="Calibri"/>
              </a:rPr>
              <a:t>Moving on the other side on the benzoic acid, the situation is more complicated.</a:t>
            </a:r>
          </a:p>
          <a:p>
            <a:r>
              <a:rPr lang="en-US" err="1">
                <a:cs typeface="Calibri"/>
              </a:rPr>
              <a:t>FIrst</a:t>
            </a:r>
            <a:r>
              <a:rPr lang="en-US">
                <a:cs typeface="Calibri"/>
              </a:rPr>
              <a:t> of all, the BA forms strong intermolecular interaction (hydrogen bond)</a:t>
            </a:r>
          </a:p>
          <a:p>
            <a:r>
              <a:rPr lang="en-US">
                <a:cs typeface="Calibri"/>
              </a:rPr>
              <a:t>Results</a:t>
            </a:r>
          </a:p>
          <a:p>
            <a:pPr marL="228600" indent="-228600">
              <a:buAutoNum type="arabicPeriod"/>
            </a:pPr>
            <a:r>
              <a:rPr lang="en-US">
                <a:cs typeface="Calibri"/>
              </a:rPr>
              <a:t>As you can see from the picture, the experimental energy is not the best ranked structure. A lot of polymorphs are present here.</a:t>
            </a:r>
          </a:p>
          <a:p>
            <a:pPr marL="228600" indent="-228600">
              <a:buAutoNum type="arabicPeriod"/>
            </a:pPr>
            <a:r>
              <a:rPr lang="en-US">
                <a:cs typeface="Calibri"/>
              </a:rPr>
              <a:t>No preferred space group</a:t>
            </a:r>
          </a:p>
          <a:p>
            <a:pPr marL="228600" indent="-228600">
              <a:buAutoNum type="arabicPeriod"/>
            </a:pPr>
            <a:endParaRPr lang="en-US">
              <a:cs typeface="Calibri"/>
            </a:endParaRPr>
          </a:p>
          <a:p>
            <a:r>
              <a:rPr lang="en-US">
                <a:cs typeface="Calibri"/>
              </a:rPr>
              <a:t>Question: is then a symptom of failure for our method?</a:t>
            </a:r>
          </a:p>
        </p:txBody>
      </p:sp>
      <p:sp>
        <p:nvSpPr>
          <p:cNvPr id="4" name="Segnaposto numero diapositiva 3"/>
          <p:cNvSpPr>
            <a:spLocks noGrp="1"/>
          </p:cNvSpPr>
          <p:nvPr>
            <p:ph type="sldNum" sz="quarter" idx="5"/>
          </p:nvPr>
        </p:nvSpPr>
        <p:spPr/>
        <p:txBody>
          <a:bodyPr/>
          <a:lstStyle/>
          <a:p>
            <a:fld id="{80787FC0-43B9-439D-8F80-F339EA143172}" type="slidenum">
              <a:rPr lang="it-IT"/>
              <a:t>8</a:t>
            </a:fld>
            <a:endParaRPr lang="it-IT"/>
          </a:p>
        </p:txBody>
      </p:sp>
    </p:spTree>
    <p:extLst>
      <p:ext uri="{BB962C8B-B14F-4D97-AF65-F5344CB8AC3E}">
        <p14:creationId xmlns:p14="http://schemas.microsoft.com/office/powerpoint/2010/main" val="937776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cs typeface="Calibri"/>
              </a:rPr>
              <a:t>We then go deeper into details and have a look of the found structures.</a:t>
            </a:r>
          </a:p>
          <a:p>
            <a:r>
              <a:rPr lang="en-US">
                <a:cs typeface="Calibri"/>
              </a:rPr>
              <a:t>We found that all the obtained structures have two different self-recognition mode</a:t>
            </a:r>
          </a:p>
          <a:p>
            <a:pPr marL="228600" indent="-228600">
              <a:buAutoNum type="arabicPeriod"/>
            </a:pPr>
            <a:r>
              <a:rPr lang="en-US">
                <a:cs typeface="Calibri"/>
              </a:rPr>
              <a:t>Dimers, where two BA acid form a cyclic dimer. This is what is found experimentally</a:t>
            </a:r>
          </a:p>
          <a:p>
            <a:pPr marL="228600" indent="-228600">
              <a:buAutoNum type="arabicPeriod"/>
            </a:pPr>
            <a:r>
              <a:rPr lang="en-US" err="1">
                <a:cs typeface="Calibri"/>
              </a:rPr>
              <a:t>Catemers</a:t>
            </a:r>
            <a:r>
              <a:rPr lang="en-US">
                <a:cs typeface="Calibri"/>
              </a:rPr>
              <a:t>: these structures are not found experimentally, but according to our simulation they have a lower energy than the dimeric forms.</a:t>
            </a:r>
          </a:p>
        </p:txBody>
      </p:sp>
      <p:sp>
        <p:nvSpPr>
          <p:cNvPr id="4" name="Segnaposto numero diapositiva 3"/>
          <p:cNvSpPr>
            <a:spLocks noGrp="1"/>
          </p:cNvSpPr>
          <p:nvPr>
            <p:ph type="sldNum" sz="quarter" idx="5"/>
          </p:nvPr>
        </p:nvSpPr>
        <p:spPr/>
        <p:txBody>
          <a:bodyPr/>
          <a:lstStyle/>
          <a:p>
            <a:fld id="{80787FC0-43B9-439D-8F80-F339EA143172}" type="slidenum">
              <a:rPr lang="it-IT"/>
              <a:t>9</a:t>
            </a:fld>
            <a:endParaRPr lang="it-IT"/>
          </a:p>
        </p:txBody>
      </p:sp>
    </p:spTree>
    <p:extLst>
      <p:ext uri="{BB962C8B-B14F-4D97-AF65-F5344CB8AC3E}">
        <p14:creationId xmlns:p14="http://schemas.microsoft.com/office/powerpoint/2010/main" val="3284097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de-DE"/>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05.09.2023</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3186192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05.09.2023</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3424469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de-DE"/>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05.09.2023</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102684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10"/>
          </p:nvPr>
        </p:nvSpPr>
        <p:spPr/>
        <p:txBody>
          <a:bodyPr/>
          <a:lstStyle/>
          <a:p>
            <a:fld id="{F64A8E5F-40E5-4553-9F3C-699F1A5B8145}" type="datetimeFigureOut">
              <a:rPr lang="de-DE" smtClean="0"/>
              <a:t>05.09.2023</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126318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de-DE"/>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F64A8E5F-40E5-4553-9F3C-699F1A5B8145}" type="datetimeFigureOut">
              <a:rPr lang="de-DE" smtClean="0"/>
              <a:t>05.09.2023</a:t>
            </a:fld>
            <a:endParaRPr lang="de-DE"/>
          </a:p>
        </p:txBody>
      </p:sp>
      <p:sp>
        <p:nvSpPr>
          <p:cNvPr id="5" name="Segnaposto piè di pagina 4"/>
          <p:cNvSpPr>
            <a:spLocks noGrp="1"/>
          </p:cNvSpPr>
          <p:nvPr>
            <p:ph type="ftr" sz="quarter" idx="11"/>
          </p:nvPr>
        </p:nvSpPr>
        <p:spPr/>
        <p:txBody>
          <a:bodyPr/>
          <a:lstStyle/>
          <a:p>
            <a:endParaRPr lang="de-DE"/>
          </a:p>
        </p:txBody>
      </p:sp>
      <p:sp>
        <p:nvSpPr>
          <p:cNvPr id="6" name="Segnaposto numero diapositiva 5"/>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357739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5" name="Segnaposto data 4"/>
          <p:cNvSpPr>
            <a:spLocks noGrp="1"/>
          </p:cNvSpPr>
          <p:nvPr>
            <p:ph type="dt" sz="half" idx="10"/>
          </p:nvPr>
        </p:nvSpPr>
        <p:spPr/>
        <p:txBody>
          <a:bodyPr/>
          <a:lstStyle/>
          <a:p>
            <a:fld id="{F64A8E5F-40E5-4553-9F3C-699F1A5B8145}" type="datetimeFigureOut">
              <a:rPr lang="de-DE" smtClean="0"/>
              <a:t>05.09.2023</a:t>
            </a:fld>
            <a:endParaRPr lang="de-DE"/>
          </a:p>
        </p:txBody>
      </p:sp>
      <p:sp>
        <p:nvSpPr>
          <p:cNvPr id="6" name="Segnaposto piè di pagina 5"/>
          <p:cNvSpPr>
            <a:spLocks noGrp="1"/>
          </p:cNvSpPr>
          <p:nvPr>
            <p:ph type="ftr" sz="quarter" idx="11"/>
          </p:nvPr>
        </p:nvSpPr>
        <p:spPr/>
        <p:txBody>
          <a:bodyPr/>
          <a:lstStyle/>
          <a:p>
            <a:endParaRPr lang="de-DE"/>
          </a:p>
        </p:txBody>
      </p:sp>
      <p:sp>
        <p:nvSpPr>
          <p:cNvPr id="7" name="Segnaposto numero diapositiva 6"/>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1284089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de-DE"/>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7" name="Segnaposto data 6"/>
          <p:cNvSpPr>
            <a:spLocks noGrp="1"/>
          </p:cNvSpPr>
          <p:nvPr>
            <p:ph type="dt" sz="half" idx="10"/>
          </p:nvPr>
        </p:nvSpPr>
        <p:spPr/>
        <p:txBody>
          <a:bodyPr/>
          <a:lstStyle/>
          <a:p>
            <a:fld id="{F64A8E5F-40E5-4553-9F3C-699F1A5B8145}" type="datetimeFigureOut">
              <a:rPr lang="de-DE" smtClean="0"/>
              <a:t>05.09.2023</a:t>
            </a:fld>
            <a:endParaRPr lang="de-DE"/>
          </a:p>
        </p:txBody>
      </p:sp>
      <p:sp>
        <p:nvSpPr>
          <p:cNvPr id="8" name="Segnaposto piè di pagina 7"/>
          <p:cNvSpPr>
            <a:spLocks noGrp="1"/>
          </p:cNvSpPr>
          <p:nvPr>
            <p:ph type="ftr" sz="quarter" idx="11"/>
          </p:nvPr>
        </p:nvSpPr>
        <p:spPr/>
        <p:txBody>
          <a:bodyPr/>
          <a:lstStyle/>
          <a:p>
            <a:endParaRPr lang="de-DE"/>
          </a:p>
        </p:txBody>
      </p:sp>
      <p:sp>
        <p:nvSpPr>
          <p:cNvPr id="9" name="Segnaposto numero diapositiva 8"/>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27479829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de-DE"/>
          </a:p>
        </p:txBody>
      </p:sp>
      <p:sp>
        <p:nvSpPr>
          <p:cNvPr id="3" name="Segnaposto data 2"/>
          <p:cNvSpPr>
            <a:spLocks noGrp="1"/>
          </p:cNvSpPr>
          <p:nvPr>
            <p:ph type="dt" sz="half" idx="10"/>
          </p:nvPr>
        </p:nvSpPr>
        <p:spPr/>
        <p:txBody>
          <a:bodyPr/>
          <a:lstStyle/>
          <a:p>
            <a:fld id="{F64A8E5F-40E5-4553-9F3C-699F1A5B8145}" type="datetimeFigureOut">
              <a:rPr lang="de-DE" smtClean="0"/>
              <a:t>05.09.2023</a:t>
            </a:fld>
            <a:endParaRPr lang="de-DE"/>
          </a:p>
        </p:txBody>
      </p:sp>
      <p:sp>
        <p:nvSpPr>
          <p:cNvPr id="4" name="Segnaposto piè di pagina 3"/>
          <p:cNvSpPr>
            <a:spLocks noGrp="1"/>
          </p:cNvSpPr>
          <p:nvPr>
            <p:ph type="ftr" sz="quarter" idx="11"/>
          </p:nvPr>
        </p:nvSpPr>
        <p:spPr/>
        <p:txBody>
          <a:bodyPr/>
          <a:lstStyle/>
          <a:p>
            <a:endParaRPr lang="de-DE"/>
          </a:p>
        </p:txBody>
      </p:sp>
      <p:sp>
        <p:nvSpPr>
          <p:cNvPr id="5" name="Segnaposto numero diapositiva 4"/>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331782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64A8E5F-40E5-4553-9F3C-699F1A5B8145}" type="datetimeFigureOut">
              <a:rPr lang="de-DE" smtClean="0"/>
              <a:t>05.09.2023</a:t>
            </a:fld>
            <a:endParaRPr lang="de-DE"/>
          </a:p>
        </p:txBody>
      </p:sp>
      <p:sp>
        <p:nvSpPr>
          <p:cNvPr id="3" name="Segnaposto piè di pagina 2"/>
          <p:cNvSpPr>
            <a:spLocks noGrp="1"/>
          </p:cNvSpPr>
          <p:nvPr>
            <p:ph type="ftr" sz="quarter" idx="11"/>
          </p:nvPr>
        </p:nvSpPr>
        <p:spPr/>
        <p:txBody>
          <a:bodyPr/>
          <a:lstStyle/>
          <a:p>
            <a:endParaRPr lang="de-DE"/>
          </a:p>
        </p:txBody>
      </p:sp>
      <p:sp>
        <p:nvSpPr>
          <p:cNvPr id="4" name="Segnaposto numero diapositiva 3"/>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1894095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de-DE"/>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F64A8E5F-40E5-4553-9F3C-699F1A5B8145}" type="datetimeFigureOut">
              <a:rPr lang="de-DE" smtClean="0"/>
              <a:t>05.09.2023</a:t>
            </a:fld>
            <a:endParaRPr lang="de-DE"/>
          </a:p>
        </p:txBody>
      </p:sp>
      <p:sp>
        <p:nvSpPr>
          <p:cNvPr id="6" name="Segnaposto piè di pagina 5"/>
          <p:cNvSpPr>
            <a:spLocks noGrp="1"/>
          </p:cNvSpPr>
          <p:nvPr>
            <p:ph type="ftr" sz="quarter" idx="11"/>
          </p:nvPr>
        </p:nvSpPr>
        <p:spPr/>
        <p:txBody>
          <a:bodyPr/>
          <a:lstStyle/>
          <a:p>
            <a:endParaRPr lang="de-DE"/>
          </a:p>
        </p:txBody>
      </p:sp>
      <p:sp>
        <p:nvSpPr>
          <p:cNvPr id="7" name="Segnaposto numero diapositiva 6"/>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2365816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de-DE"/>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F64A8E5F-40E5-4553-9F3C-699F1A5B8145}" type="datetimeFigureOut">
              <a:rPr lang="de-DE" smtClean="0"/>
              <a:t>05.09.2023</a:t>
            </a:fld>
            <a:endParaRPr lang="de-DE"/>
          </a:p>
        </p:txBody>
      </p:sp>
      <p:sp>
        <p:nvSpPr>
          <p:cNvPr id="6" name="Segnaposto piè di pagina 5"/>
          <p:cNvSpPr>
            <a:spLocks noGrp="1"/>
          </p:cNvSpPr>
          <p:nvPr>
            <p:ph type="ftr" sz="quarter" idx="11"/>
          </p:nvPr>
        </p:nvSpPr>
        <p:spPr/>
        <p:txBody>
          <a:bodyPr/>
          <a:lstStyle/>
          <a:p>
            <a:endParaRPr lang="de-DE"/>
          </a:p>
        </p:txBody>
      </p:sp>
      <p:sp>
        <p:nvSpPr>
          <p:cNvPr id="7" name="Segnaposto numero diapositiva 6"/>
          <p:cNvSpPr>
            <a:spLocks noGrp="1"/>
          </p:cNvSpPr>
          <p:nvPr>
            <p:ph type="sldNum" sz="quarter" idx="12"/>
          </p:nvPr>
        </p:nvSpPr>
        <p:spPr/>
        <p:txBody>
          <a:bodyPr/>
          <a:lstStyle/>
          <a:p>
            <a:fld id="{66CD45B7-DFE2-4393-8D37-380FC36BF3AA}" type="slidenum">
              <a:rPr lang="de-DE" smtClean="0"/>
              <a:t>‹N›</a:t>
            </a:fld>
            <a:endParaRPr lang="de-DE"/>
          </a:p>
        </p:txBody>
      </p:sp>
    </p:spTree>
    <p:extLst>
      <p:ext uri="{BB962C8B-B14F-4D97-AF65-F5344CB8AC3E}">
        <p14:creationId xmlns:p14="http://schemas.microsoft.com/office/powerpoint/2010/main" val="1688576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de-DE"/>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de-DE"/>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4A8E5F-40E5-4553-9F3C-699F1A5B8145}" type="datetimeFigureOut">
              <a:rPr lang="de-DE" smtClean="0"/>
              <a:t>05.09.2023</a:t>
            </a:fld>
            <a:endParaRPr lang="de-DE"/>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CD45B7-DFE2-4393-8D37-380FC36BF3AA}" type="slidenum">
              <a:rPr lang="de-DE" smtClean="0"/>
              <a:t>‹N›</a:t>
            </a:fld>
            <a:endParaRPr lang="de-DE"/>
          </a:p>
        </p:txBody>
      </p:sp>
    </p:spTree>
    <p:extLst>
      <p:ext uri="{BB962C8B-B14F-4D97-AF65-F5344CB8AC3E}">
        <p14:creationId xmlns:p14="http://schemas.microsoft.com/office/powerpoint/2010/main" val="18019314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gif"/></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32F2DA7E-4059-480A-58B8-1DF87DA66B8A}"/>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TextShape 1">
            <a:extLst>
              <a:ext uri="{FF2B5EF4-FFF2-40B4-BE49-F238E27FC236}">
                <a16:creationId xmlns:a16="http://schemas.microsoft.com/office/drawing/2014/main" id="{A6E2C251-0306-8B81-E277-A622AB20F0AE}"/>
              </a:ext>
            </a:extLst>
          </p:cNvPr>
          <p:cNvSpPr txBox="1"/>
          <p:nvPr/>
        </p:nvSpPr>
        <p:spPr>
          <a:xfrm>
            <a:off x="620486" y="2381480"/>
            <a:ext cx="10951148" cy="2317560"/>
          </a:xfrm>
          <a:prstGeom prst="rect">
            <a:avLst/>
          </a:prstGeom>
          <a:noFill/>
          <a:ln>
            <a:noFill/>
          </a:ln>
        </p:spPr>
        <p:txBody>
          <a:bodyPr lIns="90000" tIns="46800" rIns="90000" bIns="46800" anchor="t">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600" spc="-1" dirty="0">
                <a:solidFill>
                  <a:srgbClr val="000000"/>
                </a:solidFill>
                <a:latin typeface="Calibri"/>
                <a:cs typeface="Arial"/>
              </a:rPr>
              <a:t>Symmetry-constrained Monte Carlo </a:t>
            </a:r>
            <a:endParaRPr lang="it-IT" sz="3600" dirty="0">
              <a:solidFill>
                <a:srgbClr val="000000"/>
              </a:solidFill>
              <a:latin typeface="Calibri"/>
              <a:cs typeface="Arial"/>
            </a:endParaRPr>
          </a:p>
          <a:p>
            <a:pPr algn="ctr"/>
            <a:r>
              <a:rPr lang="en-US" sz="3600" spc="-1" dirty="0">
                <a:solidFill>
                  <a:srgbClr val="000000"/>
                </a:solidFill>
                <a:latin typeface="Calibri"/>
                <a:cs typeface="Arial"/>
              </a:rPr>
              <a:t>to predict the experimental crystal structures </a:t>
            </a:r>
            <a:endParaRPr lang="it-IT" sz="3600" dirty="0">
              <a:solidFill>
                <a:srgbClr val="000000"/>
              </a:solidFill>
              <a:latin typeface="Calibri"/>
              <a:cs typeface="Arial"/>
            </a:endParaRPr>
          </a:p>
          <a:p>
            <a:pPr algn="ctr"/>
            <a:r>
              <a:rPr lang="en-US" sz="3600" spc="-1" dirty="0">
                <a:solidFill>
                  <a:srgbClr val="000000"/>
                </a:solidFill>
                <a:latin typeface="Calibri"/>
                <a:cs typeface="Arial"/>
              </a:rPr>
              <a:t>of small organic molecules</a:t>
            </a:r>
            <a:endParaRPr lang="it-IT" sz="3600" dirty="0">
              <a:latin typeface="Calibri"/>
              <a:cs typeface="Arial"/>
            </a:endParaRPr>
          </a:p>
        </p:txBody>
      </p:sp>
      <p:sp>
        <p:nvSpPr>
          <p:cNvPr id="8" name="CasellaDiTesto 1">
            <a:extLst>
              <a:ext uri="{FF2B5EF4-FFF2-40B4-BE49-F238E27FC236}">
                <a16:creationId xmlns:a16="http://schemas.microsoft.com/office/drawing/2014/main" id="{023EE134-6DD5-F786-0D69-0FA6AA31639B}"/>
              </a:ext>
            </a:extLst>
          </p:cNvPr>
          <p:cNvSpPr txBox="1"/>
          <p:nvPr/>
        </p:nvSpPr>
        <p:spPr>
          <a:xfrm>
            <a:off x="3331029" y="4701956"/>
            <a:ext cx="5537200" cy="70788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000" u="sng" dirty="0">
                <a:solidFill>
                  <a:srgbClr val="000000"/>
                </a:solidFill>
              </a:rPr>
              <a:t>Giovanni Macetti</a:t>
            </a:r>
            <a:r>
              <a:rPr lang="it-IT" sz="2000" dirty="0">
                <a:solidFill>
                  <a:srgbClr val="000000"/>
                </a:solidFill>
              </a:rPr>
              <a:t>, Luca Sironi, Leonardo Lo Presti</a:t>
            </a:r>
          </a:p>
          <a:p>
            <a:pPr algn="ctr"/>
            <a:r>
              <a:rPr lang="it-IT" sz="2000" dirty="0">
                <a:cs typeface="Calibri"/>
              </a:rPr>
              <a:t>giovanni.macetti@unimi.it</a:t>
            </a:r>
          </a:p>
        </p:txBody>
      </p:sp>
      <p:sp>
        <p:nvSpPr>
          <p:cNvPr id="9" name="CasellaDiTesto 2">
            <a:extLst>
              <a:ext uri="{FF2B5EF4-FFF2-40B4-BE49-F238E27FC236}">
                <a16:creationId xmlns:a16="http://schemas.microsoft.com/office/drawing/2014/main" id="{5152420A-20C7-4894-7B88-CC9B93190A18}"/>
              </a:ext>
            </a:extLst>
          </p:cNvPr>
          <p:cNvSpPr txBox="1"/>
          <p:nvPr/>
        </p:nvSpPr>
        <p:spPr>
          <a:xfrm>
            <a:off x="2781300" y="5469466"/>
            <a:ext cx="6637866" cy="40011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000" dirty="0">
                <a:solidFill>
                  <a:srgbClr val="000000"/>
                </a:solidFill>
              </a:rPr>
              <a:t>Dipartimento di Chimica, Università degli Studi di Milano</a:t>
            </a:r>
            <a:endParaRPr lang="it-IT" sz="2000" dirty="0">
              <a:cs typeface="Calibri"/>
            </a:endParaRPr>
          </a:p>
        </p:txBody>
      </p:sp>
      <p:sp>
        <p:nvSpPr>
          <p:cNvPr id="10" name="CasellaDiTesto 3">
            <a:extLst>
              <a:ext uri="{FF2B5EF4-FFF2-40B4-BE49-F238E27FC236}">
                <a16:creationId xmlns:a16="http://schemas.microsoft.com/office/drawing/2014/main" id="{02523C2A-3193-D8F1-1D1D-A4AB6003CD1C}"/>
              </a:ext>
            </a:extLst>
          </p:cNvPr>
          <p:cNvSpPr txBox="1"/>
          <p:nvPr/>
        </p:nvSpPr>
        <p:spPr>
          <a:xfrm>
            <a:off x="2596243" y="6366395"/>
            <a:ext cx="7089422" cy="400110"/>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000" dirty="0">
                <a:solidFill>
                  <a:schemeClr val="bg1"/>
                </a:solidFill>
              </a:rPr>
              <a:t>50</a:t>
            </a:r>
            <a:r>
              <a:rPr lang="en-US" sz="2000" baseline="30000" dirty="0">
                <a:solidFill>
                  <a:schemeClr val="bg1"/>
                </a:solidFill>
              </a:rPr>
              <a:t>th</a:t>
            </a:r>
            <a:r>
              <a:rPr lang="en-US" sz="2000" dirty="0">
                <a:solidFill>
                  <a:schemeClr val="bg1"/>
                </a:solidFill>
              </a:rPr>
              <a:t> AIC congress, Bologna (Italy) - 6</a:t>
            </a:r>
            <a:r>
              <a:rPr lang="en-US" sz="2000" baseline="30000" dirty="0">
                <a:solidFill>
                  <a:schemeClr val="bg1"/>
                </a:solidFill>
              </a:rPr>
              <a:t>th</a:t>
            </a:r>
            <a:r>
              <a:rPr lang="en-US" sz="2000" dirty="0">
                <a:solidFill>
                  <a:schemeClr val="bg1"/>
                </a:solidFill>
              </a:rPr>
              <a:t> September 2023</a:t>
            </a:r>
            <a:endParaRPr lang="en-US" sz="2000" dirty="0">
              <a:solidFill>
                <a:schemeClr val="bg1"/>
              </a:solidFill>
              <a:cs typeface="Calibri"/>
            </a:endParaRPr>
          </a:p>
        </p:txBody>
      </p:sp>
      <p:pic>
        <p:nvPicPr>
          <p:cNvPr id="3" name="Immagine 2" descr="Immagine che contiene Carattere, Elementi grafici, schermata, linea&#10;&#10;Descrizione generata automaticamente">
            <a:extLst>
              <a:ext uri="{FF2B5EF4-FFF2-40B4-BE49-F238E27FC236}">
                <a16:creationId xmlns:a16="http://schemas.microsoft.com/office/drawing/2014/main" id="{A577399C-8DD9-96AD-D3A7-0B33988AF992}"/>
              </a:ext>
            </a:extLst>
          </p:cNvPr>
          <p:cNvPicPr>
            <a:picLocks noChangeAspect="1"/>
          </p:cNvPicPr>
          <p:nvPr/>
        </p:nvPicPr>
        <p:blipFill>
          <a:blip r:embed="rId3"/>
          <a:stretch>
            <a:fillRect/>
          </a:stretch>
        </p:blipFill>
        <p:spPr>
          <a:xfrm>
            <a:off x="5635044" y="622124"/>
            <a:ext cx="1348468" cy="1084490"/>
          </a:xfrm>
          <a:prstGeom prst="rect">
            <a:avLst/>
          </a:prstGeom>
        </p:spPr>
      </p:pic>
      <p:pic>
        <p:nvPicPr>
          <p:cNvPr id="13" name="Immagine 12" descr="Immagine che contiene testo, Carattere, cerchio, logo&#10;&#10;Descrizione generata automaticamente">
            <a:extLst>
              <a:ext uri="{FF2B5EF4-FFF2-40B4-BE49-F238E27FC236}">
                <a16:creationId xmlns:a16="http://schemas.microsoft.com/office/drawing/2014/main" id="{0265CB65-DD77-F8A6-2CD0-EF598466E5AF}"/>
              </a:ext>
            </a:extLst>
          </p:cNvPr>
          <p:cNvPicPr>
            <a:picLocks noChangeAspect="1"/>
          </p:cNvPicPr>
          <p:nvPr/>
        </p:nvPicPr>
        <p:blipFill>
          <a:blip r:embed="rId4"/>
          <a:stretch>
            <a:fillRect/>
          </a:stretch>
        </p:blipFill>
        <p:spPr>
          <a:xfrm>
            <a:off x="522515" y="618539"/>
            <a:ext cx="3331028" cy="1092462"/>
          </a:xfrm>
          <a:prstGeom prst="rect">
            <a:avLst/>
          </a:prstGeom>
        </p:spPr>
      </p:pic>
      <p:pic>
        <p:nvPicPr>
          <p:cNvPr id="15" name="Immagine 14" descr="Immagine che contiene testo, Carattere, calligrafia, design&#10;&#10;Descrizione generata automaticamente">
            <a:extLst>
              <a:ext uri="{FF2B5EF4-FFF2-40B4-BE49-F238E27FC236}">
                <a16:creationId xmlns:a16="http://schemas.microsoft.com/office/drawing/2014/main" id="{41C4B55A-497F-AB79-2ADF-4F7B7AEB397B}"/>
              </a:ext>
            </a:extLst>
          </p:cNvPr>
          <p:cNvPicPr>
            <a:picLocks noChangeAspect="1"/>
          </p:cNvPicPr>
          <p:nvPr/>
        </p:nvPicPr>
        <p:blipFill>
          <a:blip r:embed="rId5"/>
          <a:stretch>
            <a:fillRect/>
          </a:stretch>
        </p:blipFill>
        <p:spPr>
          <a:xfrm>
            <a:off x="9448800" y="631331"/>
            <a:ext cx="2383972" cy="1088246"/>
          </a:xfrm>
          <a:prstGeom prst="rect">
            <a:avLst/>
          </a:prstGeom>
        </p:spPr>
      </p:pic>
    </p:spTree>
    <p:extLst>
      <p:ext uri="{BB962C8B-B14F-4D97-AF65-F5344CB8AC3E}">
        <p14:creationId xmlns:p14="http://schemas.microsoft.com/office/powerpoint/2010/main" val="4288272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 schermata, diagramma, Carattere&#10;&#10;Descrizione generata automaticamente">
            <a:extLst>
              <a:ext uri="{FF2B5EF4-FFF2-40B4-BE49-F238E27FC236}">
                <a16:creationId xmlns:a16="http://schemas.microsoft.com/office/drawing/2014/main" id="{8617B962-2CBC-AADF-6815-9BE034955322}"/>
              </a:ext>
            </a:extLst>
          </p:cNvPr>
          <p:cNvPicPr>
            <a:picLocks noChangeAspect="1"/>
          </p:cNvPicPr>
          <p:nvPr/>
        </p:nvPicPr>
        <p:blipFill>
          <a:blip r:embed="rId3"/>
          <a:stretch>
            <a:fillRect/>
          </a:stretch>
        </p:blipFill>
        <p:spPr>
          <a:xfrm>
            <a:off x="381990" y="955559"/>
            <a:ext cx="7048004" cy="5263555"/>
          </a:xfrm>
          <a:prstGeom prst="rect">
            <a:avLst/>
          </a:prstGeom>
        </p:spPr>
      </p:pic>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dirty="0">
                <a:solidFill>
                  <a:srgbClr val="0C346B"/>
                </a:solidFill>
                <a:latin typeface="Calibri"/>
                <a:cs typeface="Calibri"/>
              </a:rPr>
              <a:t>Benzoic Acid – </a:t>
            </a:r>
            <a:r>
              <a:rPr lang="en-US" sz="3200" b="1" spc="-1" err="1">
                <a:solidFill>
                  <a:srgbClr val="0C346B"/>
                </a:solidFill>
                <a:latin typeface="Calibri"/>
                <a:cs typeface="Calibri"/>
              </a:rPr>
              <a:t>Catemers</a:t>
            </a:r>
            <a:r>
              <a:rPr lang="en-US" sz="3200" b="1" spc="-1">
                <a:solidFill>
                  <a:srgbClr val="0C346B"/>
                </a:solidFill>
                <a:latin typeface="Calibri"/>
                <a:cs typeface="Calibri"/>
              </a:rPr>
              <a:t> have more negative cohesive energy</a:t>
            </a:r>
            <a:endParaRPr lang="it-IT"/>
          </a:p>
        </p:txBody>
      </p: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4"/>
            <a:stretch>
              <a:fillRect/>
            </a:stretch>
          </p:blipFill>
          <p:spPr>
            <a:xfrm>
              <a:off x="10574035" y="6324254"/>
              <a:ext cx="1484746" cy="497855"/>
            </a:xfrm>
            <a:prstGeom prst="rect">
              <a:avLst/>
            </a:prstGeom>
          </p:spPr>
        </p:pic>
      </p:grpSp>
      <p:pic>
        <p:nvPicPr>
          <p:cNvPr id="4" name="Immagine 3" descr="Immagine che contiene testo, Carattere, schermata, simbolo&#10;&#10;Descrizione generata automaticamente">
            <a:extLst>
              <a:ext uri="{FF2B5EF4-FFF2-40B4-BE49-F238E27FC236}">
                <a16:creationId xmlns:a16="http://schemas.microsoft.com/office/drawing/2014/main" id="{EA984167-72E7-7A3F-544F-86EEBD0E5708}"/>
              </a:ext>
            </a:extLst>
          </p:cNvPr>
          <p:cNvPicPr>
            <a:picLocks noChangeAspect="1"/>
          </p:cNvPicPr>
          <p:nvPr/>
        </p:nvPicPr>
        <p:blipFill>
          <a:blip r:embed="rId5"/>
          <a:stretch>
            <a:fillRect/>
          </a:stretch>
        </p:blipFill>
        <p:spPr>
          <a:xfrm>
            <a:off x="7137069" y="1112562"/>
            <a:ext cx="1654630" cy="636830"/>
          </a:xfrm>
          <a:prstGeom prst="rect">
            <a:avLst/>
          </a:prstGeom>
        </p:spPr>
      </p:pic>
      <p:sp>
        <p:nvSpPr>
          <p:cNvPr id="6" name="CasellaDiTesto 5">
            <a:extLst>
              <a:ext uri="{FF2B5EF4-FFF2-40B4-BE49-F238E27FC236}">
                <a16:creationId xmlns:a16="http://schemas.microsoft.com/office/drawing/2014/main" id="{8BE5394A-6B4D-B007-30AE-73BB2239E708}"/>
              </a:ext>
            </a:extLst>
          </p:cNvPr>
          <p:cNvSpPr txBox="1"/>
          <p:nvPr/>
        </p:nvSpPr>
        <p:spPr>
          <a:xfrm>
            <a:off x="7228114" y="3135087"/>
            <a:ext cx="4909456" cy="19498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Calibri"/>
              <a:buChar char="-"/>
            </a:pPr>
            <a:r>
              <a:rPr lang="it-IT" sz="2000">
                <a:cs typeface="Calibri"/>
              </a:rPr>
              <a:t>The </a:t>
            </a:r>
            <a:r>
              <a:rPr lang="it-IT" sz="2000" err="1">
                <a:cs typeface="Calibri"/>
              </a:rPr>
              <a:t>method</a:t>
            </a:r>
            <a:r>
              <a:rPr lang="it-IT" sz="2000">
                <a:cs typeface="Calibri"/>
              </a:rPr>
              <a:t> </a:t>
            </a:r>
            <a:r>
              <a:rPr lang="it-IT" sz="2000" err="1">
                <a:cs typeface="Calibri"/>
              </a:rPr>
              <a:t>fails</a:t>
            </a:r>
            <a:r>
              <a:rPr lang="it-IT" sz="2000">
                <a:cs typeface="Calibri"/>
              </a:rPr>
              <a:t> </a:t>
            </a:r>
            <a:r>
              <a:rPr lang="it-IT" sz="2000" err="1">
                <a:cs typeface="Calibri"/>
              </a:rPr>
              <a:t>if</a:t>
            </a:r>
            <a:r>
              <a:rPr lang="it-IT" sz="2000">
                <a:cs typeface="Calibri"/>
              </a:rPr>
              <a:t> </a:t>
            </a:r>
            <a:r>
              <a:rPr lang="it-IT" sz="2000" err="1">
                <a:cs typeface="Calibri"/>
              </a:rPr>
              <a:t>we</a:t>
            </a:r>
            <a:r>
              <a:rPr lang="it-IT" sz="2000">
                <a:cs typeface="Calibri"/>
              </a:rPr>
              <a:t> </a:t>
            </a:r>
            <a:r>
              <a:rPr lang="it-IT" sz="2000" err="1">
                <a:cs typeface="Calibri"/>
              </a:rPr>
              <a:t>only</a:t>
            </a:r>
            <a:r>
              <a:rPr lang="it-IT" sz="2000">
                <a:cs typeface="Calibri"/>
              </a:rPr>
              <a:t> look </a:t>
            </a:r>
            <a:r>
              <a:rPr lang="it-IT" sz="2000" err="1">
                <a:cs typeface="Calibri"/>
              </a:rPr>
              <a:t>at</a:t>
            </a:r>
            <a:r>
              <a:rPr lang="it-IT" sz="2000">
                <a:cs typeface="Calibri"/>
              </a:rPr>
              <a:t> the energy </a:t>
            </a:r>
            <a:r>
              <a:rPr lang="it-IT" sz="2000" err="1">
                <a:cs typeface="Calibri"/>
              </a:rPr>
              <a:t>landscape</a:t>
            </a:r>
            <a:r>
              <a:rPr lang="it-IT" sz="2000">
                <a:cs typeface="Calibri"/>
              </a:rPr>
              <a:t>.</a:t>
            </a:r>
            <a:endParaRPr lang="it-IT" err="1">
              <a:cs typeface="Calibri"/>
            </a:endParaRPr>
          </a:p>
          <a:p>
            <a:pPr marL="342900" indent="-342900">
              <a:buFont typeface="Calibri"/>
              <a:buChar char="-"/>
            </a:pPr>
            <a:endParaRPr lang="it-IT" sz="2000">
              <a:cs typeface="Calibri" panose="020F0502020204030204"/>
            </a:endParaRPr>
          </a:p>
          <a:p>
            <a:pPr marL="342900" indent="-342900">
              <a:buFont typeface="Calibri"/>
              <a:buChar char="-"/>
            </a:pPr>
            <a:r>
              <a:rPr lang="it-IT" sz="2000" err="1">
                <a:cs typeface="Calibri" panose="020F0502020204030204"/>
              </a:rPr>
              <a:t>Why</a:t>
            </a:r>
            <a:r>
              <a:rPr lang="it-IT" sz="2000">
                <a:cs typeface="Calibri" panose="020F0502020204030204"/>
              </a:rPr>
              <a:t> </a:t>
            </a:r>
            <a:r>
              <a:rPr lang="it-IT" sz="2000" err="1">
                <a:cs typeface="Calibri" panose="020F0502020204030204"/>
              </a:rPr>
              <a:t>we</a:t>
            </a:r>
            <a:r>
              <a:rPr lang="it-IT" sz="2000">
                <a:cs typeface="Calibri" panose="020F0502020204030204"/>
              </a:rPr>
              <a:t> do </a:t>
            </a:r>
            <a:r>
              <a:rPr lang="it-IT" sz="2000" err="1">
                <a:cs typeface="Calibri" panose="020F0502020204030204"/>
              </a:rPr>
              <a:t>not</a:t>
            </a:r>
            <a:r>
              <a:rPr lang="it-IT" sz="2000">
                <a:cs typeface="Calibri" panose="020F0502020204030204"/>
              </a:rPr>
              <a:t> </a:t>
            </a:r>
            <a:r>
              <a:rPr lang="it-IT" sz="2000" err="1">
                <a:cs typeface="Calibri" panose="020F0502020204030204"/>
              </a:rPr>
              <a:t>find</a:t>
            </a:r>
            <a:r>
              <a:rPr lang="it-IT" sz="2000">
                <a:cs typeface="Calibri" panose="020F0502020204030204"/>
              </a:rPr>
              <a:t> an </a:t>
            </a:r>
            <a:r>
              <a:rPr lang="it-IT" sz="2000" err="1">
                <a:cs typeface="Calibri" panose="020F0502020204030204"/>
              </a:rPr>
              <a:t>experimental</a:t>
            </a:r>
            <a:r>
              <a:rPr lang="it-IT" sz="2000">
                <a:cs typeface="Calibri" panose="020F0502020204030204"/>
              </a:rPr>
              <a:t> </a:t>
            </a:r>
            <a:r>
              <a:rPr lang="it-IT" sz="2000" err="1">
                <a:cs typeface="Calibri" panose="020F0502020204030204"/>
              </a:rPr>
              <a:t>catemer</a:t>
            </a:r>
            <a:r>
              <a:rPr lang="it-IT" sz="2000">
                <a:cs typeface="Calibri" panose="020F0502020204030204"/>
              </a:rPr>
              <a:t> </a:t>
            </a:r>
            <a:r>
              <a:rPr lang="it-IT" sz="2000" err="1">
                <a:cs typeface="Calibri" panose="020F0502020204030204"/>
              </a:rPr>
              <a:t>form</a:t>
            </a:r>
            <a:r>
              <a:rPr lang="it-IT" sz="2000">
                <a:cs typeface="Calibri" panose="020F0502020204030204"/>
              </a:rPr>
              <a:t> for </a:t>
            </a:r>
            <a:r>
              <a:rPr lang="it-IT" sz="2000" err="1">
                <a:cs typeface="Calibri" panose="020F0502020204030204"/>
              </a:rPr>
              <a:t>benzoic</a:t>
            </a:r>
            <a:r>
              <a:rPr lang="it-IT" sz="2000">
                <a:cs typeface="Calibri" panose="020F0502020204030204"/>
              </a:rPr>
              <a:t> acid?</a:t>
            </a:r>
          </a:p>
        </p:txBody>
      </p:sp>
      <p:sp>
        <p:nvSpPr>
          <p:cNvPr id="10" name="CasellaDiTesto 9">
            <a:extLst>
              <a:ext uri="{FF2B5EF4-FFF2-40B4-BE49-F238E27FC236}">
                <a16:creationId xmlns:a16="http://schemas.microsoft.com/office/drawing/2014/main" id="{3EC1694C-C00E-916E-96E2-9E80A4126F66}"/>
              </a:ext>
            </a:extLst>
          </p:cNvPr>
          <p:cNvSpPr txBox="1"/>
          <p:nvPr/>
        </p:nvSpPr>
        <p:spPr>
          <a:xfrm>
            <a:off x="7508454" y="2074199"/>
            <a:ext cx="3701142"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dirty="0" err="1">
                <a:cs typeface="Calibri"/>
              </a:rPr>
              <a:t>Most</a:t>
            </a:r>
            <a:r>
              <a:rPr lang="it-IT" sz="2000" dirty="0">
                <a:cs typeface="Calibri"/>
              </a:rPr>
              <a:t> of the </a:t>
            </a:r>
            <a:r>
              <a:rPr lang="it-IT" sz="2000" dirty="0" err="1">
                <a:cs typeface="Calibri"/>
              </a:rPr>
              <a:t>structures</a:t>
            </a:r>
            <a:r>
              <a:rPr lang="it-IT" sz="2000" dirty="0">
                <a:cs typeface="Calibri"/>
              </a:rPr>
              <a:t> </a:t>
            </a:r>
            <a:r>
              <a:rPr lang="it-IT" sz="2000" dirty="0" err="1">
                <a:cs typeface="Calibri"/>
              </a:rPr>
              <a:t>below</a:t>
            </a:r>
            <a:r>
              <a:rPr lang="it-IT" sz="2000" dirty="0">
                <a:cs typeface="Calibri"/>
              </a:rPr>
              <a:t> </a:t>
            </a:r>
            <a:r>
              <a:rPr lang="it-IT" sz="2000" dirty="0" err="1">
                <a:cs typeface="Calibri"/>
              </a:rPr>
              <a:t>this</a:t>
            </a:r>
            <a:r>
              <a:rPr lang="it-IT" sz="2000" dirty="0">
                <a:cs typeface="Calibri"/>
              </a:rPr>
              <a:t> line are </a:t>
            </a:r>
            <a:r>
              <a:rPr lang="it-IT" sz="2000" dirty="0" err="1">
                <a:cs typeface="Calibri"/>
              </a:rPr>
              <a:t>catemers</a:t>
            </a:r>
          </a:p>
        </p:txBody>
      </p:sp>
      <p:cxnSp>
        <p:nvCxnSpPr>
          <p:cNvPr id="2" name="Connettore 2 1">
            <a:extLst>
              <a:ext uri="{FF2B5EF4-FFF2-40B4-BE49-F238E27FC236}">
                <a16:creationId xmlns:a16="http://schemas.microsoft.com/office/drawing/2014/main" id="{648A12F8-44F0-0098-BCA6-639C52E074D3}"/>
              </a:ext>
            </a:extLst>
          </p:cNvPr>
          <p:cNvCxnSpPr/>
          <p:nvPr/>
        </p:nvCxnSpPr>
        <p:spPr>
          <a:xfrm flipV="1">
            <a:off x="2045171" y="2889016"/>
            <a:ext cx="4959584" cy="16932"/>
          </a:xfrm>
          <a:prstGeom prst="straightConnector1">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2" name="Freccia in giù 11">
            <a:extLst>
              <a:ext uri="{FF2B5EF4-FFF2-40B4-BE49-F238E27FC236}">
                <a16:creationId xmlns:a16="http://schemas.microsoft.com/office/drawing/2014/main" id="{7FFF9D6B-7C3F-C321-E12C-6F063063EC9F}"/>
              </a:ext>
            </a:extLst>
          </p:cNvPr>
          <p:cNvSpPr/>
          <p:nvPr/>
        </p:nvSpPr>
        <p:spPr>
          <a:xfrm rot="2820000">
            <a:off x="7161463" y="2435478"/>
            <a:ext cx="234451" cy="50103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CasellaDiTesto 8">
            <a:extLst>
              <a:ext uri="{FF2B5EF4-FFF2-40B4-BE49-F238E27FC236}">
                <a16:creationId xmlns:a16="http://schemas.microsoft.com/office/drawing/2014/main" id="{80CB1D6B-9E3F-E406-C1E7-7D2FC5CA8CDF}"/>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9</a:t>
            </a:r>
          </a:p>
        </p:txBody>
      </p:sp>
    </p:spTree>
    <p:extLst>
      <p:ext uri="{BB962C8B-B14F-4D97-AF65-F5344CB8AC3E}">
        <p14:creationId xmlns:p14="http://schemas.microsoft.com/office/powerpoint/2010/main" val="100080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Benzoic Acid – Mechanical stability of polymorphs</a:t>
            </a:r>
            <a:endParaRPr lang="it-IT"/>
          </a:p>
        </p:txBody>
      </p: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3"/>
            <a:stretch>
              <a:fillRect/>
            </a:stretch>
          </p:blipFill>
          <p:spPr>
            <a:xfrm>
              <a:off x="10574035" y="6324254"/>
              <a:ext cx="1484746" cy="497855"/>
            </a:xfrm>
            <a:prstGeom prst="rect">
              <a:avLst/>
            </a:prstGeom>
          </p:spPr>
        </p:pic>
      </p:grpSp>
      <p:pic>
        <p:nvPicPr>
          <p:cNvPr id="2" name="Immagine 1" descr="Immagine che contiene testo, Carattere, schermata, diagramma&#10;&#10;Descrizione generata automaticamente">
            <a:extLst>
              <a:ext uri="{FF2B5EF4-FFF2-40B4-BE49-F238E27FC236}">
                <a16:creationId xmlns:a16="http://schemas.microsoft.com/office/drawing/2014/main" id="{F51DE8EB-4F3B-2CA6-4489-8EE5D4436D20}"/>
              </a:ext>
            </a:extLst>
          </p:cNvPr>
          <p:cNvPicPr>
            <a:picLocks noChangeAspect="1"/>
          </p:cNvPicPr>
          <p:nvPr/>
        </p:nvPicPr>
        <p:blipFill>
          <a:blip r:embed="rId4"/>
          <a:stretch>
            <a:fillRect/>
          </a:stretch>
        </p:blipFill>
        <p:spPr>
          <a:xfrm>
            <a:off x="143184" y="1507761"/>
            <a:ext cx="5994688" cy="4495619"/>
          </a:xfrm>
          <a:prstGeom prst="rect">
            <a:avLst/>
          </a:prstGeom>
        </p:spPr>
      </p:pic>
      <p:sp>
        <p:nvSpPr>
          <p:cNvPr id="6" name="CasellaDiTesto 5">
            <a:extLst>
              <a:ext uri="{FF2B5EF4-FFF2-40B4-BE49-F238E27FC236}">
                <a16:creationId xmlns:a16="http://schemas.microsoft.com/office/drawing/2014/main" id="{38689941-27A2-4FE7-BE9A-2539C577589F}"/>
              </a:ext>
            </a:extLst>
          </p:cNvPr>
          <p:cNvSpPr txBox="1"/>
          <p:nvPr/>
        </p:nvSpPr>
        <p:spPr>
          <a:xfrm>
            <a:off x="1992085" y="957943"/>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cs typeface="Calibri"/>
              </a:rPr>
              <a:t>Cohesive energy vs time</a:t>
            </a:r>
            <a:endParaRPr lang="en-US" dirty="0">
              <a:ea typeface="Calibri"/>
              <a:cs typeface="Calibri"/>
            </a:endParaRPr>
          </a:p>
          <a:p>
            <a:pPr algn="ctr"/>
            <a:r>
              <a:rPr lang="en-US" dirty="0">
                <a:cs typeface="Calibri"/>
              </a:rPr>
              <a:t>Space group: P2</a:t>
            </a:r>
            <a:r>
              <a:rPr lang="en-US" baseline="-25000" dirty="0">
                <a:cs typeface="Calibri"/>
              </a:rPr>
              <a:t>1</a:t>
            </a:r>
            <a:r>
              <a:rPr lang="en-US" dirty="0">
                <a:cs typeface="Calibri"/>
              </a:rPr>
              <a:t>/c (14)</a:t>
            </a:r>
            <a:endParaRPr lang="en-US" dirty="0">
              <a:ea typeface="Calibri"/>
              <a:cs typeface="Calibri"/>
            </a:endParaRPr>
          </a:p>
        </p:txBody>
      </p:sp>
      <p:sp>
        <p:nvSpPr>
          <p:cNvPr id="8" name="CasellaDiTesto 7">
            <a:extLst>
              <a:ext uri="{FF2B5EF4-FFF2-40B4-BE49-F238E27FC236}">
                <a16:creationId xmlns:a16="http://schemas.microsoft.com/office/drawing/2014/main" id="{52982576-5D06-76C5-D241-D10C3265DB7F}"/>
              </a:ext>
            </a:extLst>
          </p:cNvPr>
          <p:cNvSpPr txBox="1"/>
          <p:nvPr/>
        </p:nvSpPr>
        <p:spPr>
          <a:xfrm>
            <a:off x="6389914" y="1718329"/>
            <a:ext cx="5323114"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cs typeface="Calibri"/>
              </a:rPr>
              <a:t>Presence of oscillations for some structures</a:t>
            </a:r>
            <a:endParaRPr lang="en-US" sz="2000" dirty="0">
              <a:ea typeface="Calibri"/>
              <a:cs typeface="Calibri"/>
            </a:endParaRPr>
          </a:p>
          <a:p>
            <a:endParaRPr lang="en-US" dirty="0">
              <a:ea typeface="+mn-lt"/>
              <a:cs typeface="+mn-lt"/>
            </a:endParaRPr>
          </a:p>
          <a:p>
            <a:r>
              <a:rPr lang="en-US" sz="2000" dirty="0">
                <a:ea typeface="+mn-lt"/>
                <a:cs typeface="+mn-lt"/>
              </a:rPr>
              <a:t>This can be a symptom of time-instability of the structure</a:t>
            </a:r>
          </a:p>
        </p:txBody>
      </p:sp>
      <p:sp>
        <p:nvSpPr>
          <p:cNvPr id="9" name="CasellaDiTesto 8">
            <a:extLst>
              <a:ext uri="{FF2B5EF4-FFF2-40B4-BE49-F238E27FC236}">
                <a16:creationId xmlns:a16="http://schemas.microsoft.com/office/drawing/2014/main" id="{EFBE3B5C-5406-E97D-EEF0-B6A8AF0032D4}"/>
              </a:ext>
            </a:extLst>
          </p:cNvPr>
          <p:cNvSpPr txBox="1"/>
          <p:nvPr/>
        </p:nvSpPr>
        <p:spPr>
          <a:xfrm>
            <a:off x="6389914" y="4601431"/>
            <a:ext cx="555171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dirty="0" err="1">
                <a:cs typeface="Calibri"/>
              </a:rPr>
              <a:t>Mechanical</a:t>
            </a:r>
            <a:r>
              <a:rPr lang="it-IT" sz="2000" dirty="0">
                <a:cs typeface="Calibri"/>
              </a:rPr>
              <a:t>/</a:t>
            </a:r>
            <a:r>
              <a:rPr lang="it-IT" sz="2000" dirty="0" err="1">
                <a:cs typeface="Calibri"/>
              </a:rPr>
              <a:t>dynamical</a:t>
            </a:r>
            <a:r>
              <a:rPr lang="it-IT" sz="2000" dirty="0">
                <a:cs typeface="Calibri"/>
              </a:rPr>
              <a:t> </a:t>
            </a:r>
            <a:r>
              <a:rPr lang="it-IT" sz="2000" dirty="0" err="1">
                <a:cs typeface="Calibri"/>
              </a:rPr>
              <a:t>stability</a:t>
            </a:r>
            <a:r>
              <a:rPr lang="it-IT" sz="2000" dirty="0">
                <a:cs typeface="Calibri"/>
              </a:rPr>
              <a:t> </a:t>
            </a:r>
            <a:r>
              <a:rPr lang="it-IT" sz="2000" dirty="0" err="1">
                <a:cs typeface="Calibri"/>
              </a:rPr>
              <a:t>should</a:t>
            </a:r>
            <a:r>
              <a:rPr lang="it-IT" sz="2000" dirty="0">
                <a:cs typeface="Calibri"/>
              </a:rPr>
              <a:t> be </a:t>
            </a:r>
            <a:r>
              <a:rPr lang="it-IT" sz="2000" dirty="0" err="1">
                <a:cs typeface="Calibri"/>
              </a:rPr>
              <a:t>considered</a:t>
            </a:r>
            <a:r>
              <a:rPr lang="it-IT" sz="2000" dirty="0">
                <a:cs typeface="Calibri"/>
              </a:rPr>
              <a:t> in the </a:t>
            </a:r>
            <a:r>
              <a:rPr lang="it-IT" sz="2000" dirty="0" err="1">
                <a:cs typeface="Calibri"/>
              </a:rPr>
              <a:t>process</a:t>
            </a:r>
            <a:r>
              <a:rPr lang="it-IT" sz="2000" dirty="0">
                <a:cs typeface="Calibri"/>
              </a:rPr>
              <a:t> of </a:t>
            </a:r>
            <a:r>
              <a:rPr lang="it-IT" sz="2000" dirty="0" err="1">
                <a:cs typeface="Calibri"/>
              </a:rPr>
              <a:t>polymorph</a:t>
            </a:r>
            <a:r>
              <a:rPr lang="it-IT" sz="2000" dirty="0">
                <a:cs typeface="Calibri"/>
              </a:rPr>
              <a:t> ranking</a:t>
            </a:r>
            <a:endParaRPr lang="it-IT" dirty="0"/>
          </a:p>
        </p:txBody>
      </p:sp>
      <p:sp>
        <p:nvSpPr>
          <p:cNvPr id="10" name="Freccia in giù 9">
            <a:extLst>
              <a:ext uri="{FF2B5EF4-FFF2-40B4-BE49-F238E27FC236}">
                <a16:creationId xmlns:a16="http://schemas.microsoft.com/office/drawing/2014/main" id="{396F24A3-DA80-5E07-CC55-ACA0D8614EBB}"/>
              </a:ext>
            </a:extLst>
          </p:cNvPr>
          <p:cNvSpPr/>
          <p:nvPr/>
        </p:nvSpPr>
        <p:spPr>
          <a:xfrm>
            <a:off x="8617050" y="3473751"/>
            <a:ext cx="391885" cy="90351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a16="http://schemas.microsoft.com/office/drawing/2014/main" id="{FC7722C1-791E-F79F-7771-A974F4553F69}"/>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10</a:t>
            </a:r>
          </a:p>
        </p:txBody>
      </p:sp>
    </p:spTree>
    <p:extLst>
      <p:ext uri="{BB962C8B-B14F-4D97-AF65-F5344CB8AC3E}">
        <p14:creationId xmlns:p14="http://schemas.microsoft.com/office/powerpoint/2010/main" val="33409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Immagine che contiene testo, Policromia, diagramma, schermata&#10;&#10;Descrizione generata automaticamente">
            <a:extLst>
              <a:ext uri="{FF2B5EF4-FFF2-40B4-BE49-F238E27FC236}">
                <a16:creationId xmlns:a16="http://schemas.microsoft.com/office/drawing/2014/main" id="{3295D98F-8021-34EF-7BCA-829AB845948F}"/>
              </a:ext>
            </a:extLst>
          </p:cNvPr>
          <p:cNvPicPr>
            <a:picLocks noChangeAspect="1"/>
          </p:cNvPicPr>
          <p:nvPr/>
        </p:nvPicPr>
        <p:blipFill>
          <a:blip r:embed="rId3"/>
          <a:stretch>
            <a:fillRect/>
          </a:stretch>
        </p:blipFill>
        <p:spPr>
          <a:xfrm>
            <a:off x="1028701" y="1382487"/>
            <a:ext cx="9905999" cy="4952999"/>
          </a:xfrm>
          <a:prstGeom prst="rect">
            <a:avLst/>
          </a:prstGeom>
        </p:spPr>
      </p:pic>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Benzoic Acid – Mechanical stability of polymorphs</a:t>
            </a:r>
            <a:endParaRPr lang="it-IT"/>
          </a:p>
        </p:txBody>
      </p: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endParaRPr lang="it-IT" dirty="0">
                <a:ea typeface="Calibri" panose="020F0502020204030204"/>
                <a:cs typeface="Calibri" panose="020F0502020204030204"/>
              </a:endParaRPr>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4"/>
            <a:stretch>
              <a:fillRect/>
            </a:stretch>
          </p:blipFill>
          <p:spPr>
            <a:xfrm>
              <a:off x="10574035" y="6324254"/>
              <a:ext cx="1484746" cy="497855"/>
            </a:xfrm>
            <a:prstGeom prst="rect">
              <a:avLst/>
            </a:prstGeom>
          </p:spPr>
        </p:pic>
      </p:grpSp>
      <p:sp>
        <p:nvSpPr>
          <p:cNvPr id="11" name="CasellaDiTesto 10">
            <a:extLst>
              <a:ext uri="{FF2B5EF4-FFF2-40B4-BE49-F238E27FC236}">
                <a16:creationId xmlns:a16="http://schemas.microsoft.com/office/drawing/2014/main" id="{49ACD69C-19B2-F64A-014E-2C0C6925E8FB}"/>
              </a:ext>
            </a:extLst>
          </p:cNvPr>
          <p:cNvSpPr txBox="1"/>
          <p:nvPr/>
        </p:nvSpPr>
        <p:spPr>
          <a:xfrm>
            <a:off x="2258786" y="1045028"/>
            <a:ext cx="767442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dirty="0" err="1">
                <a:cs typeface="Calibri"/>
              </a:rPr>
              <a:t>Average</a:t>
            </a:r>
            <a:r>
              <a:rPr lang="it-IT" dirty="0">
                <a:cs typeface="Calibri"/>
              </a:rPr>
              <a:t> </a:t>
            </a:r>
            <a:r>
              <a:rPr lang="it-IT" dirty="0" err="1">
                <a:cs typeface="Calibri"/>
              </a:rPr>
              <a:t>U</a:t>
            </a:r>
            <a:r>
              <a:rPr lang="it-IT" baseline="-25000" dirty="0" err="1">
                <a:cs typeface="Calibri"/>
              </a:rPr>
              <a:t>eq</a:t>
            </a:r>
            <a:r>
              <a:rPr lang="it-IT" dirty="0">
                <a:cs typeface="Calibri"/>
              </a:rPr>
              <a:t> of the center of mass (</a:t>
            </a:r>
            <a:r>
              <a:rPr lang="it-IT" dirty="0" err="1">
                <a:cs typeface="Calibri"/>
              </a:rPr>
              <a:t>com</a:t>
            </a:r>
            <a:r>
              <a:rPr lang="it-IT" dirty="0">
                <a:cs typeface="Calibri"/>
              </a:rPr>
              <a:t>) of the </a:t>
            </a:r>
            <a:r>
              <a:rPr lang="it-IT" dirty="0" err="1">
                <a:cs typeface="Calibri"/>
              </a:rPr>
              <a:t>molecules</a:t>
            </a:r>
            <a:r>
              <a:rPr lang="it-IT" dirty="0">
                <a:cs typeface="Calibri"/>
              </a:rPr>
              <a:t> in the </a:t>
            </a:r>
            <a:r>
              <a:rPr lang="it-IT" dirty="0" err="1">
                <a:cs typeface="Calibri"/>
              </a:rPr>
              <a:t>crystal</a:t>
            </a:r>
            <a:endParaRPr lang="it-IT" dirty="0">
              <a:ea typeface="Calibri"/>
              <a:cs typeface="Calibri"/>
            </a:endParaRPr>
          </a:p>
        </p:txBody>
      </p:sp>
      <p:sp>
        <p:nvSpPr>
          <p:cNvPr id="15" name="Freccia in giù 14">
            <a:extLst>
              <a:ext uri="{FF2B5EF4-FFF2-40B4-BE49-F238E27FC236}">
                <a16:creationId xmlns:a16="http://schemas.microsoft.com/office/drawing/2014/main" id="{ACA94B22-A133-F315-3F8E-165A46CC9F3F}"/>
              </a:ext>
            </a:extLst>
          </p:cNvPr>
          <p:cNvSpPr/>
          <p:nvPr/>
        </p:nvSpPr>
        <p:spPr>
          <a:xfrm rot="2280000">
            <a:off x="6694714" y="3385457"/>
            <a:ext cx="435428" cy="84908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CasellaDiTesto 15">
            <a:extLst>
              <a:ext uri="{FF2B5EF4-FFF2-40B4-BE49-F238E27FC236}">
                <a16:creationId xmlns:a16="http://schemas.microsoft.com/office/drawing/2014/main" id="{74CCA786-35AF-8603-88F4-41E2BAD4B52B}"/>
              </a:ext>
            </a:extLst>
          </p:cNvPr>
          <p:cNvSpPr txBox="1"/>
          <p:nvPr/>
        </p:nvSpPr>
        <p:spPr>
          <a:xfrm>
            <a:off x="7228114" y="2971800"/>
            <a:ext cx="1447800" cy="369332"/>
          </a:xfrm>
          <a:prstGeom prst="rect">
            <a:avLst/>
          </a:prstGeom>
          <a:solidFill>
            <a:schemeClr val="bg1"/>
          </a:solidFill>
          <a:ln w="28575">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it-IT" err="1">
                <a:cs typeface="Calibri"/>
              </a:rPr>
              <a:t>Most</a:t>
            </a:r>
            <a:r>
              <a:rPr lang="it-IT">
                <a:cs typeface="Calibri"/>
              </a:rPr>
              <a:t> </a:t>
            </a:r>
            <a:r>
              <a:rPr lang="it-IT" err="1">
                <a:cs typeface="Calibri"/>
              </a:rPr>
              <a:t>stable</a:t>
            </a:r>
            <a:endParaRPr lang="it-IT" err="1"/>
          </a:p>
        </p:txBody>
      </p:sp>
      <p:sp>
        <p:nvSpPr>
          <p:cNvPr id="4" name="CasellaDiTesto 3">
            <a:extLst>
              <a:ext uri="{FF2B5EF4-FFF2-40B4-BE49-F238E27FC236}">
                <a16:creationId xmlns:a16="http://schemas.microsoft.com/office/drawing/2014/main" id="{29F4ACE9-69B0-4111-314E-9B32873EE74E}"/>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11</a:t>
            </a:r>
          </a:p>
        </p:txBody>
      </p:sp>
    </p:spTree>
    <p:extLst>
      <p:ext uri="{BB962C8B-B14F-4D97-AF65-F5344CB8AC3E}">
        <p14:creationId xmlns:p14="http://schemas.microsoft.com/office/powerpoint/2010/main" val="402241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magine 16" descr="Immagine che contiene testo, schermata, diagramma, Carattere&#10;&#10;Descrizione generata automaticamente">
            <a:extLst>
              <a:ext uri="{FF2B5EF4-FFF2-40B4-BE49-F238E27FC236}">
                <a16:creationId xmlns:a16="http://schemas.microsoft.com/office/drawing/2014/main" id="{CB9B1D8A-1E01-4B6A-CC6A-0F0DB7A70FBB}"/>
              </a:ext>
            </a:extLst>
          </p:cNvPr>
          <p:cNvPicPr>
            <a:picLocks noChangeAspect="1"/>
          </p:cNvPicPr>
          <p:nvPr/>
        </p:nvPicPr>
        <p:blipFill>
          <a:blip r:embed="rId2"/>
          <a:stretch>
            <a:fillRect/>
          </a:stretch>
        </p:blipFill>
        <p:spPr>
          <a:xfrm>
            <a:off x="84759" y="1401061"/>
            <a:ext cx="6238967" cy="4661481"/>
          </a:xfrm>
          <a:prstGeom prst="rect">
            <a:avLst/>
          </a:prstGeom>
        </p:spPr>
      </p:pic>
      <p:pic>
        <p:nvPicPr>
          <p:cNvPr id="2" name="Immagine 1" descr="Immagine che contiene testo, schermata, diagramma, Carattere&#10;&#10;Descrizione generata automaticamente">
            <a:extLst>
              <a:ext uri="{FF2B5EF4-FFF2-40B4-BE49-F238E27FC236}">
                <a16:creationId xmlns:a16="http://schemas.microsoft.com/office/drawing/2014/main" id="{D2089E9D-76EA-7786-A5F2-B268818E4711}"/>
              </a:ext>
            </a:extLst>
          </p:cNvPr>
          <p:cNvPicPr>
            <a:picLocks noChangeAspect="1"/>
          </p:cNvPicPr>
          <p:nvPr/>
        </p:nvPicPr>
        <p:blipFill>
          <a:blip r:embed="rId3"/>
          <a:stretch>
            <a:fillRect/>
          </a:stretch>
        </p:blipFill>
        <p:spPr>
          <a:xfrm>
            <a:off x="90047" y="1401061"/>
            <a:ext cx="6226936" cy="4669789"/>
          </a:xfrm>
          <a:prstGeom prst="rect">
            <a:avLst/>
          </a:prstGeom>
        </p:spPr>
      </p:pic>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Benzoic Acid – Only few </a:t>
            </a:r>
            <a:r>
              <a:rPr lang="en-US" sz="3200" b="1" spc="-1" err="1">
                <a:solidFill>
                  <a:srgbClr val="0C346B"/>
                </a:solidFill>
                <a:latin typeface="Calibri"/>
                <a:cs typeface="Calibri"/>
              </a:rPr>
              <a:t>catemers</a:t>
            </a:r>
            <a:r>
              <a:rPr lang="en-US" sz="3200" b="1" spc="-1">
                <a:solidFill>
                  <a:srgbClr val="0C346B"/>
                </a:solidFill>
                <a:latin typeface="Calibri"/>
                <a:cs typeface="Calibri"/>
              </a:rPr>
              <a:t> are mechanically stable</a:t>
            </a:r>
            <a:endParaRPr lang="it-IT"/>
          </a:p>
        </p:txBody>
      </p: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4"/>
            <a:stretch>
              <a:fillRect/>
            </a:stretch>
          </p:blipFill>
          <p:spPr>
            <a:xfrm>
              <a:off x="10574035" y="6324254"/>
              <a:ext cx="1484746" cy="497855"/>
            </a:xfrm>
            <a:prstGeom prst="rect">
              <a:avLst/>
            </a:prstGeom>
          </p:spPr>
        </p:pic>
      </p:grpSp>
      <p:sp>
        <p:nvSpPr>
          <p:cNvPr id="11" name="CasellaDiTesto 10">
            <a:extLst>
              <a:ext uri="{FF2B5EF4-FFF2-40B4-BE49-F238E27FC236}">
                <a16:creationId xmlns:a16="http://schemas.microsoft.com/office/drawing/2014/main" id="{49ACD69C-19B2-F64A-014E-2C0C6925E8FB}"/>
              </a:ext>
            </a:extLst>
          </p:cNvPr>
          <p:cNvSpPr txBox="1"/>
          <p:nvPr/>
        </p:nvSpPr>
        <p:spPr>
          <a:xfrm>
            <a:off x="6711043" y="1904999"/>
            <a:ext cx="538842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it-IT">
              <a:cs typeface="Calibri"/>
            </a:endParaRPr>
          </a:p>
        </p:txBody>
      </p:sp>
      <p:sp>
        <p:nvSpPr>
          <p:cNvPr id="4" name="Ovale 3">
            <a:extLst>
              <a:ext uri="{FF2B5EF4-FFF2-40B4-BE49-F238E27FC236}">
                <a16:creationId xmlns:a16="http://schemas.microsoft.com/office/drawing/2014/main" id="{61D18F71-BEF3-DF1E-EA63-7302FD0A8A4E}"/>
              </a:ext>
            </a:extLst>
          </p:cNvPr>
          <p:cNvSpPr/>
          <p:nvPr/>
        </p:nvSpPr>
        <p:spPr>
          <a:xfrm>
            <a:off x="5154856" y="2985238"/>
            <a:ext cx="740228" cy="642257"/>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Freccia in giù 14">
            <a:extLst>
              <a:ext uri="{FF2B5EF4-FFF2-40B4-BE49-F238E27FC236}">
                <a16:creationId xmlns:a16="http://schemas.microsoft.com/office/drawing/2014/main" id="{ACA94B22-A133-F315-3F8E-165A46CC9F3F}"/>
              </a:ext>
            </a:extLst>
          </p:cNvPr>
          <p:cNvSpPr/>
          <p:nvPr/>
        </p:nvSpPr>
        <p:spPr>
          <a:xfrm rot="3420000">
            <a:off x="6105328" y="2604488"/>
            <a:ext cx="303725" cy="674914"/>
          </a:xfrm>
          <a:prstGeom prst="downArrow">
            <a:avLst/>
          </a:prstGeom>
          <a:solidFill>
            <a:srgbClr val="FF0000"/>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7CFFD5AA-C5A0-DA24-84C2-24CC52972ADD}"/>
              </a:ext>
            </a:extLst>
          </p:cNvPr>
          <p:cNvSpPr txBox="1"/>
          <p:nvPr/>
        </p:nvSpPr>
        <p:spPr>
          <a:xfrm>
            <a:off x="6651171" y="2090056"/>
            <a:ext cx="5290457"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a:cs typeface="Calibri"/>
              </a:rPr>
              <a:t>The </a:t>
            </a:r>
            <a:r>
              <a:rPr lang="it-IT" sz="2000" err="1">
                <a:cs typeface="Calibri"/>
              </a:rPr>
              <a:t>structures</a:t>
            </a:r>
            <a:r>
              <a:rPr lang="it-IT" sz="2000">
                <a:cs typeface="Calibri"/>
              </a:rPr>
              <a:t> with the best </a:t>
            </a:r>
            <a:r>
              <a:rPr lang="it-IT" sz="2000" err="1">
                <a:cs typeface="Calibri"/>
              </a:rPr>
              <a:t>geometrical</a:t>
            </a:r>
            <a:r>
              <a:rPr lang="it-IT" sz="2000">
                <a:cs typeface="Calibri"/>
              </a:rPr>
              <a:t> agreement with the </a:t>
            </a:r>
            <a:r>
              <a:rPr lang="it-IT" sz="2000" err="1">
                <a:cs typeface="Calibri"/>
              </a:rPr>
              <a:t>experiment</a:t>
            </a:r>
            <a:r>
              <a:rPr lang="it-IT" sz="2000">
                <a:cs typeface="Calibri"/>
              </a:rPr>
              <a:t> are </a:t>
            </a:r>
            <a:r>
              <a:rPr lang="it-IT" sz="2000" err="1">
                <a:cs typeface="Calibri"/>
              </a:rPr>
              <a:t>mechanically</a:t>
            </a:r>
            <a:r>
              <a:rPr lang="it-IT" sz="2000">
                <a:cs typeface="Calibri"/>
              </a:rPr>
              <a:t> </a:t>
            </a:r>
            <a:r>
              <a:rPr lang="it-IT" sz="2000" err="1">
                <a:cs typeface="Calibri"/>
              </a:rPr>
              <a:t>stable</a:t>
            </a:r>
            <a:endParaRPr lang="it-IT" sz="2000" err="1"/>
          </a:p>
        </p:txBody>
      </p:sp>
      <p:sp>
        <p:nvSpPr>
          <p:cNvPr id="8" name="CasellaDiTesto 7">
            <a:extLst>
              <a:ext uri="{FF2B5EF4-FFF2-40B4-BE49-F238E27FC236}">
                <a16:creationId xmlns:a16="http://schemas.microsoft.com/office/drawing/2014/main" id="{63D2D205-7E51-44A0-6617-B5E5617311BB}"/>
              </a:ext>
            </a:extLst>
          </p:cNvPr>
          <p:cNvSpPr txBox="1"/>
          <p:nvPr/>
        </p:nvSpPr>
        <p:spPr>
          <a:xfrm>
            <a:off x="6651172" y="3396342"/>
            <a:ext cx="5290457"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a:cs typeface="Calibri"/>
              </a:rPr>
              <a:t>The </a:t>
            </a:r>
            <a:r>
              <a:rPr lang="it-IT" sz="2000" err="1">
                <a:cs typeface="Calibri"/>
              </a:rPr>
              <a:t>catemers</a:t>
            </a:r>
            <a:r>
              <a:rPr lang="it-IT" sz="2000">
                <a:cs typeface="Calibri"/>
              </a:rPr>
              <a:t> in the P2</a:t>
            </a:r>
            <a:r>
              <a:rPr lang="it-IT" sz="2000" baseline="-25000">
                <a:cs typeface="Calibri"/>
              </a:rPr>
              <a:t>1</a:t>
            </a:r>
            <a:r>
              <a:rPr lang="it-IT" sz="2000">
                <a:cs typeface="Calibri"/>
              </a:rPr>
              <a:t> </a:t>
            </a:r>
            <a:r>
              <a:rPr lang="it-IT" sz="2000" err="1">
                <a:cs typeface="Calibri"/>
              </a:rPr>
              <a:t>space</a:t>
            </a:r>
            <a:r>
              <a:rPr lang="it-IT" sz="2000">
                <a:cs typeface="Calibri"/>
              </a:rPr>
              <a:t> group look </a:t>
            </a:r>
            <a:r>
              <a:rPr lang="it-IT" sz="2000" err="1">
                <a:cs typeface="Calibri"/>
              </a:rPr>
              <a:t>stable</a:t>
            </a:r>
            <a:r>
              <a:rPr lang="it-IT" sz="2000">
                <a:cs typeface="Calibri"/>
              </a:rPr>
              <a:t> </a:t>
            </a:r>
            <a:r>
              <a:rPr lang="it-IT" sz="2000" err="1">
                <a:cs typeface="Calibri"/>
              </a:rPr>
              <a:t>both</a:t>
            </a:r>
            <a:r>
              <a:rPr lang="it-IT" sz="2000">
                <a:cs typeface="Calibri"/>
              </a:rPr>
              <a:t> from </a:t>
            </a:r>
            <a:r>
              <a:rPr lang="it-IT" sz="2000" err="1">
                <a:cs typeface="Calibri"/>
              </a:rPr>
              <a:t>energetic</a:t>
            </a:r>
            <a:r>
              <a:rPr lang="it-IT" sz="2000">
                <a:cs typeface="Calibri"/>
              </a:rPr>
              <a:t> and </a:t>
            </a:r>
            <a:r>
              <a:rPr lang="it-IT" sz="2000" err="1">
                <a:cs typeface="Calibri"/>
              </a:rPr>
              <a:t>mechanical</a:t>
            </a:r>
            <a:r>
              <a:rPr lang="it-IT" sz="2000">
                <a:cs typeface="Calibri"/>
              </a:rPr>
              <a:t> point of </a:t>
            </a:r>
            <a:r>
              <a:rPr lang="it-IT" sz="2000" err="1">
                <a:cs typeface="Calibri"/>
              </a:rPr>
              <a:t>view</a:t>
            </a:r>
            <a:endParaRPr lang="it-IT" sz="2000">
              <a:cs typeface="Calibri"/>
            </a:endParaRPr>
          </a:p>
        </p:txBody>
      </p:sp>
      <p:sp>
        <p:nvSpPr>
          <p:cNvPr id="9" name="CasellaDiTesto 8">
            <a:extLst>
              <a:ext uri="{FF2B5EF4-FFF2-40B4-BE49-F238E27FC236}">
                <a16:creationId xmlns:a16="http://schemas.microsoft.com/office/drawing/2014/main" id="{766F2F4B-175B-C06E-549A-BDD247D2E1A6}"/>
              </a:ext>
            </a:extLst>
          </p:cNvPr>
          <p:cNvSpPr txBox="1"/>
          <p:nvPr/>
        </p:nvSpPr>
        <p:spPr>
          <a:xfrm>
            <a:off x="6901541" y="4887684"/>
            <a:ext cx="529045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a:cs typeface="Calibri"/>
              </a:rPr>
              <a:t>Are </a:t>
            </a:r>
            <a:r>
              <a:rPr lang="it-IT" sz="2000" err="1">
                <a:cs typeface="Calibri"/>
              </a:rPr>
              <a:t>they</a:t>
            </a:r>
            <a:r>
              <a:rPr lang="it-IT" sz="2000">
                <a:cs typeface="Calibri"/>
              </a:rPr>
              <a:t> </a:t>
            </a:r>
            <a:r>
              <a:rPr lang="it-IT" sz="2000" err="1">
                <a:cs typeface="Calibri"/>
              </a:rPr>
              <a:t>experimentally</a:t>
            </a:r>
            <a:r>
              <a:rPr lang="it-IT" sz="2000">
                <a:cs typeface="Calibri"/>
              </a:rPr>
              <a:t> </a:t>
            </a:r>
            <a:r>
              <a:rPr lang="it-IT" sz="2000" err="1">
                <a:cs typeface="Calibri"/>
              </a:rPr>
              <a:t>accessible</a:t>
            </a:r>
            <a:r>
              <a:rPr lang="it-IT" sz="2000">
                <a:cs typeface="Calibri"/>
              </a:rPr>
              <a:t>?</a:t>
            </a:r>
          </a:p>
        </p:txBody>
      </p:sp>
      <p:sp>
        <p:nvSpPr>
          <p:cNvPr id="10" name="Ovale 9">
            <a:extLst>
              <a:ext uri="{FF2B5EF4-FFF2-40B4-BE49-F238E27FC236}">
                <a16:creationId xmlns:a16="http://schemas.microsoft.com/office/drawing/2014/main" id="{1715B325-F721-5082-BFF8-E178984C247F}"/>
              </a:ext>
            </a:extLst>
          </p:cNvPr>
          <p:cNvSpPr/>
          <p:nvPr/>
        </p:nvSpPr>
        <p:spPr>
          <a:xfrm>
            <a:off x="3240986" y="2942636"/>
            <a:ext cx="2111828" cy="1393371"/>
          </a:xfrm>
          <a:prstGeom prst="ellipse">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solidFill>
                <a:srgbClr val="FFC000"/>
              </a:solidFill>
            </a:endParaRPr>
          </a:p>
        </p:txBody>
      </p:sp>
      <p:sp>
        <p:nvSpPr>
          <p:cNvPr id="12" name="Freccia in giù 11">
            <a:extLst>
              <a:ext uri="{FF2B5EF4-FFF2-40B4-BE49-F238E27FC236}">
                <a16:creationId xmlns:a16="http://schemas.microsoft.com/office/drawing/2014/main" id="{962BB123-5D4C-F3AA-A5C5-222DA409F7B8}"/>
              </a:ext>
            </a:extLst>
          </p:cNvPr>
          <p:cNvSpPr/>
          <p:nvPr/>
        </p:nvSpPr>
        <p:spPr>
          <a:xfrm rot="5400000">
            <a:off x="5719703" y="3314900"/>
            <a:ext cx="341354" cy="820863"/>
          </a:xfrm>
          <a:prstGeom prst="downArrow">
            <a:avLst/>
          </a:prstGeom>
          <a:solidFill>
            <a:srgbClr val="FFC00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in giù 12">
            <a:extLst>
              <a:ext uri="{FF2B5EF4-FFF2-40B4-BE49-F238E27FC236}">
                <a16:creationId xmlns:a16="http://schemas.microsoft.com/office/drawing/2014/main" id="{AEF15343-9B33-AD26-1670-B5558C5157B8}"/>
              </a:ext>
            </a:extLst>
          </p:cNvPr>
          <p:cNvSpPr/>
          <p:nvPr/>
        </p:nvSpPr>
        <p:spPr>
          <a:xfrm>
            <a:off x="8567056" y="4288970"/>
            <a:ext cx="435428" cy="587828"/>
          </a:xfrm>
          <a:prstGeom prst="downArrow">
            <a:avLst/>
          </a:prstGeom>
          <a:solidFill>
            <a:srgbClr val="00B050"/>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CasellaDiTesto 13">
            <a:extLst>
              <a:ext uri="{FF2B5EF4-FFF2-40B4-BE49-F238E27FC236}">
                <a16:creationId xmlns:a16="http://schemas.microsoft.com/office/drawing/2014/main" id="{4E658092-91EE-9615-AB5C-B9AF1C0EF355}"/>
              </a:ext>
            </a:extLst>
          </p:cNvPr>
          <p:cNvSpPr txBox="1"/>
          <p:nvPr/>
        </p:nvSpPr>
        <p:spPr>
          <a:xfrm>
            <a:off x="2024743" y="979714"/>
            <a:ext cx="345077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err="1">
                <a:cs typeface="Calibri"/>
              </a:rPr>
              <a:t>Cohesive</a:t>
            </a:r>
            <a:r>
              <a:rPr lang="it-IT" sz="2000">
                <a:cs typeface="Calibri"/>
              </a:rPr>
              <a:t> energy vs </a:t>
            </a:r>
            <a:r>
              <a:rPr lang="it-IT" sz="2000" err="1">
                <a:cs typeface="Calibri"/>
              </a:rPr>
              <a:t>density</a:t>
            </a:r>
            <a:endParaRPr lang="it-IT" sz="2000">
              <a:cs typeface="Calibri"/>
            </a:endParaRPr>
          </a:p>
        </p:txBody>
      </p:sp>
      <p:sp>
        <p:nvSpPr>
          <p:cNvPr id="3" name="CasellaDiTesto 2">
            <a:extLst>
              <a:ext uri="{FF2B5EF4-FFF2-40B4-BE49-F238E27FC236}">
                <a16:creationId xmlns:a16="http://schemas.microsoft.com/office/drawing/2014/main" id="{35EFC5EE-FDF2-8AEA-FBE1-E47A598BED20}"/>
              </a:ext>
            </a:extLst>
          </p:cNvPr>
          <p:cNvSpPr txBox="1"/>
          <p:nvPr/>
        </p:nvSpPr>
        <p:spPr>
          <a:xfrm>
            <a:off x="6651170" y="1034142"/>
            <a:ext cx="529045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err="1">
                <a:cs typeface="Calibri"/>
              </a:rPr>
              <a:t>Most</a:t>
            </a:r>
            <a:r>
              <a:rPr lang="it-IT" sz="2000">
                <a:cs typeface="Calibri"/>
              </a:rPr>
              <a:t> of the </a:t>
            </a:r>
            <a:r>
              <a:rPr lang="it-IT" sz="2000" err="1">
                <a:cs typeface="Calibri"/>
              </a:rPr>
              <a:t>predicted</a:t>
            </a:r>
            <a:r>
              <a:rPr lang="it-IT" sz="2000">
                <a:cs typeface="Calibri"/>
              </a:rPr>
              <a:t> </a:t>
            </a:r>
            <a:r>
              <a:rPr lang="it-IT" sz="2000" err="1">
                <a:cs typeface="Calibri"/>
              </a:rPr>
              <a:t>polymorphs</a:t>
            </a:r>
            <a:r>
              <a:rPr lang="it-IT" sz="2000">
                <a:cs typeface="Calibri"/>
              </a:rPr>
              <a:t> are </a:t>
            </a:r>
            <a:r>
              <a:rPr lang="it-IT" sz="2000" err="1">
                <a:cs typeface="Calibri"/>
              </a:rPr>
              <a:t>not</a:t>
            </a:r>
            <a:r>
              <a:rPr lang="it-IT" sz="2000">
                <a:cs typeface="Calibri"/>
              </a:rPr>
              <a:t> </a:t>
            </a:r>
            <a:r>
              <a:rPr lang="it-IT" sz="2000" err="1">
                <a:cs typeface="Calibri"/>
              </a:rPr>
              <a:t>mechanically</a:t>
            </a:r>
            <a:r>
              <a:rPr lang="it-IT" sz="2000">
                <a:cs typeface="Calibri"/>
              </a:rPr>
              <a:t>/</a:t>
            </a:r>
            <a:r>
              <a:rPr lang="it-IT" sz="2000" err="1">
                <a:cs typeface="Calibri"/>
              </a:rPr>
              <a:t>dynamically</a:t>
            </a:r>
            <a:r>
              <a:rPr lang="it-IT" sz="2000">
                <a:cs typeface="Calibri"/>
              </a:rPr>
              <a:t> </a:t>
            </a:r>
            <a:r>
              <a:rPr lang="it-IT" sz="2000" err="1">
                <a:cs typeface="Calibri"/>
              </a:rPr>
              <a:t>stable</a:t>
            </a:r>
          </a:p>
        </p:txBody>
      </p:sp>
      <p:sp>
        <p:nvSpPr>
          <p:cNvPr id="18" name="CasellaDiTesto 17">
            <a:extLst>
              <a:ext uri="{FF2B5EF4-FFF2-40B4-BE49-F238E27FC236}">
                <a16:creationId xmlns:a16="http://schemas.microsoft.com/office/drawing/2014/main" id="{4416F868-D354-6627-D2C6-2B843FBA3184}"/>
              </a:ext>
            </a:extLst>
          </p:cNvPr>
          <p:cNvSpPr txBox="1"/>
          <p:nvPr/>
        </p:nvSpPr>
        <p:spPr>
          <a:xfrm>
            <a:off x="6727371" y="1284514"/>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it-IT"/>
          </a:p>
        </p:txBody>
      </p:sp>
      <p:sp>
        <p:nvSpPr>
          <p:cNvPr id="21" name="CasellaDiTesto 20">
            <a:extLst>
              <a:ext uri="{FF2B5EF4-FFF2-40B4-BE49-F238E27FC236}">
                <a16:creationId xmlns:a16="http://schemas.microsoft.com/office/drawing/2014/main" id="{B8434DB0-0349-4019-0801-5E61E726785B}"/>
              </a:ext>
            </a:extLst>
          </p:cNvPr>
          <p:cNvSpPr txBox="1"/>
          <p:nvPr/>
        </p:nvSpPr>
        <p:spPr>
          <a:xfrm>
            <a:off x="6966857" y="1415142"/>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it-IT"/>
          </a:p>
        </p:txBody>
      </p:sp>
      <p:sp>
        <p:nvSpPr>
          <p:cNvPr id="19" name="CasellaDiTesto 18">
            <a:extLst>
              <a:ext uri="{FF2B5EF4-FFF2-40B4-BE49-F238E27FC236}">
                <a16:creationId xmlns:a16="http://schemas.microsoft.com/office/drawing/2014/main" id="{28B926A5-ACF8-BB90-D348-BC258939E6A2}"/>
              </a:ext>
            </a:extLst>
          </p:cNvPr>
          <p:cNvSpPr txBox="1"/>
          <p:nvPr/>
        </p:nvSpPr>
        <p:spPr>
          <a:xfrm>
            <a:off x="244592" y="5907851"/>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dirty="0">
                <a:cs typeface="Calibri"/>
              </a:rPr>
              <a:t>* </a:t>
            </a:r>
            <a:r>
              <a:rPr lang="it-IT" sz="1600" dirty="0">
                <a:cs typeface="Calibri"/>
              </a:rPr>
              <a:t>(C) = </a:t>
            </a:r>
            <a:r>
              <a:rPr lang="it-IT" sz="1600" err="1">
                <a:cs typeface="Calibri"/>
              </a:rPr>
              <a:t>catemer</a:t>
            </a:r>
            <a:r>
              <a:rPr lang="it-IT" sz="1600" dirty="0">
                <a:cs typeface="Calibri"/>
              </a:rPr>
              <a:t>; (D) = </a:t>
            </a:r>
            <a:r>
              <a:rPr lang="it-IT" sz="1600" err="1">
                <a:cs typeface="Calibri"/>
              </a:rPr>
              <a:t>dimer</a:t>
            </a:r>
            <a:endParaRPr lang="it-IT" sz="1600">
              <a:cs typeface="Calibri"/>
            </a:endParaRPr>
          </a:p>
        </p:txBody>
      </p:sp>
      <p:sp>
        <p:nvSpPr>
          <p:cNvPr id="22" name="CasellaDiTesto 21">
            <a:extLst>
              <a:ext uri="{FF2B5EF4-FFF2-40B4-BE49-F238E27FC236}">
                <a16:creationId xmlns:a16="http://schemas.microsoft.com/office/drawing/2014/main" id="{BAEF28FB-6955-EA1E-D5AD-7637E70A3E48}"/>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12</a:t>
            </a:r>
          </a:p>
        </p:txBody>
      </p:sp>
    </p:spTree>
    <p:extLst>
      <p:ext uri="{BB962C8B-B14F-4D97-AF65-F5344CB8AC3E}">
        <p14:creationId xmlns:p14="http://schemas.microsoft.com/office/powerpoint/2010/main" val="61374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6" grpId="0"/>
      <p:bldP spid="8" grpId="0"/>
      <p:bldP spid="9" grpId="0"/>
      <p:bldP spid="10" grpId="0" animBg="1"/>
      <p:bldP spid="12" grpId="0" animBg="1"/>
      <p:bldP spid="13" grpId="0" animBg="1"/>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Conclusions &amp; Outlooks</a:t>
            </a:r>
            <a:endParaRPr lang="it-IT"/>
          </a:p>
        </p:txBody>
      </p: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2"/>
            <a:stretch>
              <a:fillRect/>
            </a:stretch>
          </p:blipFill>
          <p:spPr>
            <a:xfrm>
              <a:off x="10574035" y="6324254"/>
              <a:ext cx="1484746" cy="497855"/>
            </a:xfrm>
            <a:prstGeom prst="rect">
              <a:avLst/>
            </a:prstGeom>
          </p:spPr>
        </p:pic>
      </p:grpSp>
      <p:sp>
        <p:nvSpPr>
          <p:cNvPr id="3" name="CasellaDiTesto 2">
            <a:extLst>
              <a:ext uri="{FF2B5EF4-FFF2-40B4-BE49-F238E27FC236}">
                <a16:creationId xmlns:a16="http://schemas.microsoft.com/office/drawing/2014/main" id="{E10C6DD7-E929-147A-961D-8D09A7913975}"/>
              </a:ext>
            </a:extLst>
          </p:cNvPr>
          <p:cNvSpPr txBox="1"/>
          <p:nvPr/>
        </p:nvSpPr>
        <p:spPr>
          <a:xfrm>
            <a:off x="435428" y="903917"/>
            <a:ext cx="11070771" cy="24622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600"/>
              </a:spcBef>
              <a:spcAft>
                <a:spcPts val="600"/>
              </a:spcAft>
            </a:pPr>
            <a:r>
              <a:rPr lang="en-US" sz="2400" u="sng" dirty="0">
                <a:cs typeface="Calibri" panose="020F0502020204030204"/>
              </a:rPr>
              <a:t>Conclusions</a:t>
            </a:r>
          </a:p>
          <a:p>
            <a:pPr marL="342900" indent="-342900">
              <a:spcBef>
                <a:spcPts val="600"/>
              </a:spcBef>
              <a:spcAft>
                <a:spcPts val="600"/>
              </a:spcAft>
              <a:buFont typeface="Calibri"/>
              <a:buChar char="-"/>
            </a:pPr>
            <a:r>
              <a:rPr lang="en-US" sz="2000" dirty="0">
                <a:cs typeface="Calibri" panose="020F0502020204030204"/>
              </a:rPr>
              <a:t>We developed a new symmetry-constrained Monte Carlo method for the cheap generation of plausible crystal structures;</a:t>
            </a:r>
            <a:endParaRPr lang="it-IT" dirty="0">
              <a:cs typeface="Calibri"/>
            </a:endParaRPr>
          </a:p>
          <a:p>
            <a:pPr marL="285750" indent="-285750">
              <a:spcBef>
                <a:spcPts val="600"/>
              </a:spcBef>
              <a:spcAft>
                <a:spcPts val="600"/>
              </a:spcAft>
              <a:buFont typeface="Calibri"/>
              <a:buChar char="-"/>
            </a:pPr>
            <a:r>
              <a:rPr lang="en-US" sz="2000" dirty="0">
                <a:cs typeface="Calibri" panose="020F0502020204030204"/>
              </a:rPr>
              <a:t>We propose the introduction of the mechanical/dynamical stability parameter for the prediction of  polymorphs stability;</a:t>
            </a:r>
          </a:p>
          <a:p>
            <a:pPr marL="285750" indent="-285750">
              <a:spcBef>
                <a:spcPts val="600"/>
              </a:spcBef>
              <a:spcAft>
                <a:spcPts val="600"/>
              </a:spcAft>
              <a:buFont typeface="Calibri"/>
              <a:buChar char="-"/>
            </a:pPr>
            <a:r>
              <a:rPr lang="en-US" sz="2000" dirty="0">
                <a:cs typeface="Calibri" panose="020F0502020204030204"/>
              </a:rPr>
              <a:t>If our prediction is true (TBC), the dimeric form of the benzoic acid is metastable. </a:t>
            </a:r>
            <a:endParaRPr lang="en-US" sz="2000" dirty="0">
              <a:ea typeface="+mn-lt"/>
              <a:cs typeface="+mn-lt"/>
            </a:endParaRPr>
          </a:p>
        </p:txBody>
      </p:sp>
      <p:sp>
        <p:nvSpPr>
          <p:cNvPr id="16" name="CasellaDiTesto 15">
            <a:extLst>
              <a:ext uri="{FF2B5EF4-FFF2-40B4-BE49-F238E27FC236}">
                <a16:creationId xmlns:a16="http://schemas.microsoft.com/office/drawing/2014/main" id="{4D6C55CB-4AB9-5DD2-B00F-346F48B42D84}"/>
              </a:ext>
            </a:extLst>
          </p:cNvPr>
          <p:cNvSpPr txBox="1"/>
          <p:nvPr/>
        </p:nvSpPr>
        <p:spPr>
          <a:xfrm>
            <a:off x="435428" y="3615131"/>
            <a:ext cx="11070771" cy="24109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ts val="400"/>
              </a:spcBef>
              <a:spcAft>
                <a:spcPts val="400"/>
              </a:spcAft>
            </a:pPr>
            <a:r>
              <a:rPr lang="en-US" sz="2400" u="sng" dirty="0">
                <a:cs typeface="Calibri"/>
              </a:rPr>
              <a:t>In the future</a:t>
            </a:r>
            <a:endParaRPr lang="it-IT" sz="2400" u="sng" dirty="0">
              <a:cs typeface="Calibri"/>
            </a:endParaRPr>
          </a:p>
          <a:p>
            <a:pPr marL="342900" indent="-342900">
              <a:spcBef>
                <a:spcPts val="400"/>
              </a:spcBef>
              <a:spcAft>
                <a:spcPts val="400"/>
              </a:spcAft>
              <a:buFont typeface="Calibri"/>
              <a:buChar char="-"/>
            </a:pPr>
            <a:r>
              <a:rPr lang="en-US" sz="2000" dirty="0">
                <a:ea typeface="+mn-lt"/>
                <a:cs typeface="+mn-lt"/>
              </a:rPr>
              <a:t>Define a functional for the ranking that take into consideration energy, geometry and mechanical stability;</a:t>
            </a:r>
            <a:endParaRPr lang="en-US" sz="2000" dirty="0">
              <a:cs typeface="Calibri"/>
            </a:endParaRPr>
          </a:p>
          <a:p>
            <a:pPr marL="342900" indent="-342900">
              <a:spcBef>
                <a:spcPts val="400"/>
              </a:spcBef>
              <a:spcAft>
                <a:spcPts val="400"/>
              </a:spcAft>
              <a:buFont typeface="Calibri"/>
              <a:buChar char="-"/>
            </a:pPr>
            <a:r>
              <a:rPr lang="en-US" sz="2000" dirty="0">
                <a:cs typeface="Calibri"/>
              </a:rPr>
              <a:t>Increase the number of test cases with other reference molecules;</a:t>
            </a:r>
            <a:endParaRPr lang="it-IT" sz="2000" dirty="0">
              <a:cs typeface="Calibri"/>
            </a:endParaRPr>
          </a:p>
          <a:p>
            <a:pPr marL="342900" indent="-342900">
              <a:spcBef>
                <a:spcPts val="400"/>
              </a:spcBef>
              <a:spcAft>
                <a:spcPts val="400"/>
              </a:spcAft>
              <a:buFont typeface="Calibri"/>
              <a:buChar char="-"/>
            </a:pPr>
            <a:r>
              <a:rPr lang="en-US" sz="2000" dirty="0">
                <a:cs typeface="Calibri"/>
              </a:rPr>
              <a:t>Comparisons of our results with other available crystal structure predictor;</a:t>
            </a:r>
          </a:p>
          <a:p>
            <a:pPr marL="342900" indent="-342900">
              <a:spcBef>
                <a:spcPts val="400"/>
              </a:spcBef>
              <a:spcAft>
                <a:spcPts val="400"/>
              </a:spcAft>
              <a:buFont typeface="Calibri"/>
              <a:buChar char="-"/>
            </a:pPr>
            <a:r>
              <a:rPr lang="en-US" sz="2000" dirty="0">
                <a:cs typeface="Calibri"/>
              </a:rPr>
              <a:t>Try to crystallize the </a:t>
            </a:r>
            <a:r>
              <a:rPr lang="en-US" sz="2000" dirty="0" err="1">
                <a:cs typeface="Calibri"/>
              </a:rPr>
              <a:t>catemeric</a:t>
            </a:r>
            <a:r>
              <a:rPr lang="en-US" sz="2000" dirty="0">
                <a:cs typeface="Calibri"/>
              </a:rPr>
              <a:t> form.</a:t>
            </a:r>
          </a:p>
        </p:txBody>
      </p:sp>
      <p:sp>
        <p:nvSpPr>
          <p:cNvPr id="4" name="CasellaDiTesto 3">
            <a:extLst>
              <a:ext uri="{FF2B5EF4-FFF2-40B4-BE49-F238E27FC236}">
                <a16:creationId xmlns:a16="http://schemas.microsoft.com/office/drawing/2014/main" id="{A790274D-CEBD-9F76-9D3F-B2E4B0C7E63A}"/>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13</a:t>
            </a:r>
          </a:p>
        </p:txBody>
      </p:sp>
    </p:spTree>
    <p:extLst>
      <p:ext uri="{BB962C8B-B14F-4D97-AF65-F5344CB8AC3E}">
        <p14:creationId xmlns:p14="http://schemas.microsoft.com/office/powerpoint/2010/main" val="2217621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2"/>
            <a:stretch>
              <a:fillRect/>
            </a:stretch>
          </p:blipFill>
          <p:spPr>
            <a:xfrm>
              <a:off x="10574035" y="6324254"/>
              <a:ext cx="1484746" cy="497855"/>
            </a:xfrm>
            <a:prstGeom prst="rect">
              <a:avLst/>
            </a:prstGeom>
          </p:spPr>
        </p:pic>
      </p:grpSp>
      <p:pic>
        <p:nvPicPr>
          <p:cNvPr id="4" name="Immagine 3" descr="Immagine che contiene schermata, Elementi grafici, testo, design&#10;&#10;Descrizione generata automaticamente">
            <a:extLst>
              <a:ext uri="{FF2B5EF4-FFF2-40B4-BE49-F238E27FC236}">
                <a16:creationId xmlns:a16="http://schemas.microsoft.com/office/drawing/2014/main" id="{4BD2AF48-03C9-D26D-B346-06A34D73E3A3}"/>
              </a:ext>
            </a:extLst>
          </p:cNvPr>
          <p:cNvPicPr>
            <a:picLocks noChangeAspect="1"/>
          </p:cNvPicPr>
          <p:nvPr/>
        </p:nvPicPr>
        <p:blipFill>
          <a:blip r:embed="rId3"/>
          <a:stretch>
            <a:fillRect/>
          </a:stretch>
        </p:blipFill>
        <p:spPr>
          <a:xfrm>
            <a:off x="2905588" y="1841865"/>
            <a:ext cx="3078842" cy="3064732"/>
          </a:xfrm>
          <a:prstGeom prst="rect">
            <a:avLst/>
          </a:prstGeom>
        </p:spPr>
      </p:pic>
      <p:sp>
        <p:nvSpPr>
          <p:cNvPr id="6" name="CasellaDiTesto 5">
            <a:extLst>
              <a:ext uri="{FF2B5EF4-FFF2-40B4-BE49-F238E27FC236}">
                <a16:creationId xmlns:a16="http://schemas.microsoft.com/office/drawing/2014/main" id="{2D6F6EA8-38CD-3EC5-0576-4542F3A6AE85}"/>
              </a:ext>
            </a:extLst>
          </p:cNvPr>
          <p:cNvSpPr txBox="1"/>
          <p:nvPr/>
        </p:nvSpPr>
        <p:spPr>
          <a:xfrm>
            <a:off x="2993571" y="903513"/>
            <a:ext cx="2982685"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400">
                <a:cs typeface="Calibri"/>
              </a:rPr>
              <a:t>To download </a:t>
            </a:r>
            <a:r>
              <a:rPr lang="it-IT" sz="2400" err="1">
                <a:cs typeface="Calibri"/>
              </a:rPr>
              <a:t>MiCMoS</a:t>
            </a:r>
            <a:r>
              <a:rPr lang="it-IT" sz="2400">
                <a:cs typeface="Calibri"/>
              </a:rPr>
              <a:t>:</a:t>
            </a:r>
          </a:p>
          <a:p>
            <a:endParaRPr lang="it-IT" sz="2000">
              <a:cs typeface="Calibri"/>
            </a:endParaRPr>
          </a:p>
        </p:txBody>
      </p:sp>
      <p:pic>
        <p:nvPicPr>
          <p:cNvPr id="9" name="Immagine 8" descr="Immagine che contiene testo, Carattere, disegno, diagramma&#10;&#10;Descrizione generata automaticamente">
            <a:extLst>
              <a:ext uri="{FF2B5EF4-FFF2-40B4-BE49-F238E27FC236}">
                <a16:creationId xmlns:a16="http://schemas.microsoft.com/office/drawing/2014/main" id="{CEDE291A-056C-5F2E-4EBC-25149205364C}"/>
              </a:ext>
            </a:extLst>
          </p:cNvPr>
          <p:cNvPicPr>
            <a:picLocks noChangeAspect="1"/>
          </p:cNvPicPr>
          <p:nvPr/>
        </p:nvPicPr>
        <p:blipFill>
          <a:blip r:embed="rId4"/>
          <a:stretch>
            <a:fillRect/>
          </a:stretch>
        </p:blipFill>
        <p:spPr>
          <a:xfrm>
            <a:off x="187842" y="905192"/>
            <a:ext cx="2792077" cy="4319412"/>
          </a:xfrm>
          <a:prstGeom prst="rect">
            <a:avLst/>
          </a:prstGeom>
        </p:spPr>
      </p:pic>
      <p:sp>
        <p:nvSpPr>
          <p:cNvPr id="19" name="CustomShape 4">
            <a:extLst>
              <a:ext uri="{FF2B5EF4-FFF2-40B4-BE49-F238E27FC236}">
                <a16:creationId xmlns:a16="http://schemas.microsoft.com/office/drawing/2014/main" id="{B54DE2E3-D665-891C-7A83-5B0D69924239}"/>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dirty="0">
                <a:solidFill>
                  <a:srgbClr val="0C346B"/>
                </a:solidFill>
                <a:latin typeface="Calibri"/>
                <a:cs typeface="Calibri"/>
              </a:rPr>
              <a:t>Few more reminders...</a:t>
            </a:r>
            <a:endParaRPr lang="en-US" sz="3200" b="1" spc="-1" dirty="0">
              <a:solidFill>
                <a:srgbClr val="0C346B"/>
              </a:solidFill>
              <a:cs typeface="Calibri"/>
            </a:endParaRPr>
          </a:p>
        </p:txBody>
      </p:sp>
      <p:sp>
        <p:nvSpPr>
          <p:cNvPr id="21" name="CasellaDiTesto 20">
            <a:extLst>
              <a:ext uri="{FF2B5EF4-FFF2-40B4-BE49-F238E27FC236}">
                <a16:creationId xmlns:a16="http://schemas.microsoft.com/office/drawing/2014/main" id="{2A0B10F2-46C2-4529-2C02-6ED4EAC126DF}"/>
              </a:ext>
            </a:extLst>
          </p:cNvPr>
          <p:cNvSpPr txBox="1"/>
          <p:nvPr/>
        </p:nvSpPr>
        <p:spPr>
          <a:xfrm>
            <a:off x="293914" y="5399315"/>
            <a:ext cx="5410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a:cs typeface="Calibri"/>
              </a:rPr>
              <a:t>https://sites.unimi.it/xtal_chem_group/index.php/research/5-cmimos</a:t>
            </a:r>
          </a:p>
        </p:txBody>
      </p:sp>
      <p:sp>
        <p:nvSpPr>
          <p:cNvPr id="22" name="CasellaDiTesto 21">
            <a:extLst>
              <a:ext uri="{FF2B5EF4-FFF2-40B4-BE49-F238E27FC236}">
                <a16:creationId xmlns:a16="http://schemas.microsoft.com/office/drawing/2014/main" id="{D06C86B8-5246-3D61-5CDA-AAA0F6E6C271}"/>
              </a:ext>
            </a:extLst>
          </p:cNvPr>
          <p:cNvSpPr txBox="1"/>
          <p:nvPr/>
        </p:nvSpPr>
        <p:spPr>
          <a:xfrm>
            <a:off x="6912429" y="903513"/>
            <a:ext cx="4735284"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it-IT" sz="2400" dirty="0">
                <a:cs typeface="Calibri"/>
              </a:rPr>
              <a:t>To know more </a:t>
            </a:r>
            <a:r>
              <a:rPr lang="it-IT" sz="2400" dirty="0" err="1">
                <a:cs typeface="Calibri"/>
              </a:rPr>
              <a:t>about</a:t>
            </a:r>
            <a:r>
              <a:rPr lang="it-IT" sz="2400" dirty="0">
                <a:cs typeface="Calibri"/>
              </a:rPr>
              <a:t> </a:t>
            </a:r>
            <a:r>
              <a:rPr lang="it-IT" sz="2400" dirty="0" err="1">
                <a:cs typeface="Calibri"/>
              </a:rPr>
              <a:t>MiCMoS</a:t>
            </a:r>
            <a:r>
              <a:rPr lang="it-IT" sz="2400" dirty="0">
                <a:cs typeface="Calibri"/>
              </a:rPr>
              <a:t>:</a:t>
            </a:r>
            <a:endParaRPr lang="it-IT" dirty="0"/>
          </a:p>
        </p:txBody>
      </p:sp>
      <p:pic>
        <p:nvPicPr>
          <p:cNvPr id="23" name="Immagine 22" descr="Immagine che contiene testo, Carattere, schermata, linea&#10;&#10;Descrizione generata automaticamente">
            <a:extLst>
              <a:ext uri="{FF2B5EF4-FFF2-40B4-BE49-F238E27FC236}">
                <a16:creationId xmlns:a16="http://schemas.microsoft.com/office/drawing/2014/main" id="{541E83FA-6DD1-EF55-3469-34ED55CAA3B4}"/>
              </a:ext>
            </a:extLst>
          </p:cNvPr>
          <p:cNvPicPr>
            <a:picLocks noChangeAspect="1"/>
          </p:cNvPicPr>
          <p:nvPr/>
        </p:nvPicPr>
        <p:blipFill>
          <a:blip r:embed="rId5"/>
          <a:stretch>
            <a:fillRect/>
          </a:stretch>
        </p:blipFill>
        <p:spPr>
          <a:xfrm>
            <a:off x="6324600" y="2568871"/>
            <a:ext cx="5649686" cy="805857"/>
          </a:xfrm>
          <a:prstGeom prst="rect">
            <a:avLst/>
          </a:prstGeom>
        </p:spPr>
      </p:pic>
      <p:sp>
        <p:nvSpPr>
          <p:cNvPr id="24" name="CasellaDiTesto 23">
            <a:extLst>
              <a:ext uri="{FF2B5EF4-FFF2-40B4-BE49-F238E27FC236}">
                <a16:creationId xmlns:a16="http://schemas.microsoft.com/office/drawing/2014/main" id="{CF20CCAD-E8DB-FAD5-20DF-BE3A78DB832C}"/>
              </a:ext>
            </a:extLst>
          </p:cNvPr>
          <p:cNvSpPr txBox="1"/>
          <p:nvPr/>
        </p:nvSpPr>
        <p:spPr>
          <a:xfrm>
            <a:off x="7750629" y="1447800"/>
            <a:ext cx="3858782"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dirty="0">
                <a:cs typeface="Calibri"/>
              </a:rPr>
              <a:t>MS7: giovani cristallografi</a:t>
            </a:r>
          </a:p>
          <a:p>
            <a:r>
              <a:rPr lang="it-IT" sz="2000" dirty="0" err="1">
                <a:cs typeface="Calibri"/>
              </a:rPr>
              <a:t>Thursday</a:t>
            </a:r>
            <a:r>
              <a:rPr lang="it-IT" sz="2000" dirty="0">
                <a:cs typeface="Calibri"/>
              </a:rPr>
              <a:t> 7 </a:t>
            </a:r>
            <a:r>
              <a:rPr lang="it-IT" sz="2000" dirty="0" err="1">
                <a:cs typeface="Calibri"/>
              </a:rPr>
              <a:t>September</a:t>
            </a:r>
            <a:r>
              <a:rPr lang="it-IT" sz="2000" dirty="0">
                <a:cs typeface="Calibri"/>
              </a:rPr>
              <a:t> (</a:t>
            </a:r>
            <a:r>
              <a:rPr lang="it-IT" sz="2000" dirty="0" err="1">
                <a:cs typeface="Calibri"/>
              </a:rPr>
              <a:t>tomorrow</a:t>
            </a:r>
            <a:r>
              <a:rPr lang="it-IT" sz="2000" dirty="0">
                <a:cs typeface="Calibri"/>
              </a:rPr>
              <a:t>)</a:t>
            </a:r>
            <a:endParaRPr lang="it-IT">
              <a:cs typeface="Calibri"/>
            </a:endParaRPr>
          </a:p>
        </p:txBody>
      </p:sp>
      <p:pic>
        <p:nvPicPr>
          <p:cNvPr id="25" name="Immagine 24" descr="Immagine che contiene Viso umano, persona, vestiti, uomo&#10;&#10;Descrizione generata automaticamente">
            <a:extLst>
              <a:ext uri="{FF2B5EF4-FFF2-40B4-BE49-F238E27FC236}">
                <a16:creationId xmlns:a16="http://schemas.microsoft.com/office/drawing/2014/main" id="{03954D25-527F-EBE7-C708-CCBF21D8C9E1}"/>
              </a:ext>
            </a:extLst>
          </p:cNvPr>
          <p:cNvPicPr>
            <a:picLocks noChangeAspect="1"/>
          </p:cNvPicPr>
          <p:nvPr/>
        </p:nvPicPr>
        <p:blipFill>
          <a:blip r:embed="rId6"/>
          <a:stretch>
            <a:fillRect/>
          </a:stretch>
        </p:blipFill>
        <p:spPr>
          <a:xfrm>
            <a:off x="8572700" y="3842792"/>
            <a:ext cx="1632858" cy="1564989"/>
          </a:xfrm>
          <a:prstGeom prst="rect">
            <a:avLst/>
          </a:prstGeom>
        </p:spPr>
      </p:pic>
      <p:cxnSp>
        <p:nvCxnSpPr>
          <p:cNvPr id="27" name="Connettore 2 26">
            <a:extLst>
              <a:ext uri="{FF2B5EF4-FFF2-40B4-BE49-F238E27FC236}">
                <a16:creationId xmlns:a16="http://schemas.microsoft.com/office/drawing/2014/main" id="{7EE1F437-848B-19F3-F78E-60DDDC7E4D9B}"/>
              </a:ext>
            </a:extLst>
          </p:cNvPr>
          <p:cNvCxnSpPr/>
          <p:nvPr/>
        </p:nvCxnSpPr>
        <p:spPr>
          <a:xfrm>
            <a:off x="6096000" y="872219"/>
            <a:ext cx="1" cy="5301342"/>
          </a:xfrm>
          <a:prstGeom prst="straightConnector1">
            <a:avLst/>
          </a:prstGeom>
          <a:ln w="57150">
            <a:solidFill>
              <a:srgbClr val="003366"/>
            </a:solidFill>
          </a:ln>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40A7A71D-B9EE-3BC4-A79E-44BBF821B21C}"/>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14</a:t>
            </a:r>
          </a:p>
        </p:txBody>
      </p:sp>
    </p:spTree>
    <p:extLst>
      <p:ext uri="{BB962C8B-B14F-4D97-AF65-F5344CB8AC3E}">
        <p14:creationId xmlns:p14="http://schemas.microsoft.com/office/powerpoint/2010/main" val="2492990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Shape 1">
            <a:extLst>
              <a:ext uri="{FF2B5EF4-FFF2-40B4-BE49-F238E27FC236}">
                <a16:creationId xmlns:a16="http://schemas.microsoft.com/office/drawing/2014/main" id="{A6E2C251-0306-8B81-E277-A622AB20F0AE}"/>
              </a:ext>
            </a:extLst>
          </p:cNvPr>
          <p:cNvSpPr txBox="1"/>
          <p:nvPr/>
        </p:nvSpPr>
        <p:spPr>
          <a:xfrm>
            <a:off x="2628900" y="2381480"/>
            <a:ext cx="6934320" cy="1566445"/>
          </a:xfrm>
          <a:prstGeom prst="rect">
            <a:avLst/>
          </a:prstGeom>
          <a:noFill/>
          <a:ln>
            <a:noFill/>
          </a:ln>
        </p:spPr>
        <p:txBody>
          <a:bodyPr lIns="90000" tIns="46800" rIns="90000" bIns="46800" anchor="t">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4800" u="sng" spc="-1">
                <a:solidFill>
                  <a:srgbClr val="000000"/>
                </a:solidFill>
                <a:latin typeface="Trebuchet MS"/>
              </a:rPr>
              <a:t>Thank you </a:t>
            </a:r>
            <a:endParaRPr lang="it-IT" sz="4800" u="sng">
              <a:solidFill>
                <a:srgbClr val="000000"/>
              </a:solidFill>
              <a:latin typeface="Calibri" panose="020F0502020204030204"/>
              <a:cs typeface="Calibri" panose="020F0502020204030204"/>
            </a:endParaRPr>
          </a:p>
          <a:p>
            <a:pPr algn="ctr"/>
            <a:r>
              <a:rPr lang="en-US" sz="4800" u="sng" spc="-1">
                <a:solidFill>
                  <a:srgbClr val="000000"/>
                </a:solidFill>
                <a:latin typeface="Trebuchet MS"/>
              </a:rPr>
              <a:t>for your attention!</a:t>
            </a:r>
            <a:endParaRPr lang="it-IT" sz="4800" u="sng">
              <a:cs typeface="Calibri"/>
            </a:endParaRPr>
          </a:p>
        </p:txBody>
      </p:sp>
      <p:pic>
        <p:nvPicPr>
          <p:cNvPr id="4" name="Immagine 3" descr="Immagine che contiene testo, Carattere, calligrafia, design&#10;&#10;Descrizione generata automaticamente">
            <a:extLst>
              <a:ext uri="{FF2B5EF4-FFF2-40B4-BE49-F238E27FC236}">
                <a16:creationId xmlns:a16="http://schemas.microsoft.com/office/drawing/2014/main" id="{B5C9B9DE-8E85-8BE6-226B-0BBFE3CED120}"/>
              </a:ext>
            </a:extLst>
          </p:cNvPr>
          <p:cNvPicPr>
            <a:picLocks noChangeAspect="1"/>
          </p:cNvPicPr>
          <p:nvPr/>
        </p:nvPicPr>
        <p:blipFill>
          <a:blip r:embed="rId2"/>
          <a:stretch>
            <a:fillRect/>
          </a:stretch>
        </p:blipFill>
        <p:spPr>
          <a:xfrm>
            <a:off x="4666074" y="5288268"/>
            <a:ext cx="2868184" cy="1329881"/>
          </a:xfrm>
          <a:prstGeom prst="rect">
            <a:avLst/>
          </a:prstGeom>
        </p:spPr>
      </p:pic>
      <p:pic>
        <p:nvPicPr>
          <p:cNvPr id="13" name="Immagine 12" descr="Immagine che contiene Carattere, Elementi grafici, schermata, linea&#10;&#10;Descrizione generata automaticamente">
            <a:extLst>
              <a:ext uri="{FF2B5EF4-FFF2-40B4-BE49-F238E27FC236}">
                <a16:creationId xmlns:a16="http://schemas.microsoft.com/office/drawing/2014/main" id="{29559761-6B74-9624-F5A3-7B4E824E8F83}"/>
              </a:ext>
            </a:extLst>
          </p:cNvPr>
          <p:cNvPicPr>
            <a:picLocks noChangeAspect="1"/>
          </p:cNvPicPr>
          <p:nvPr/>
        </p:nvPicPr>
        <p:blipFill>
          <a:blip r:embed="rId3"/>
          <a:stretch>
            <a:fillRect/>
          </a:stretch>
        </p:blipFill>
        <p:spPr>
          <a:xfrm>
            <a:off x="10141730" y="622124"/>
            <a:ext cx="1348468" cy="1084490"/>
          </a:xfrm>
          <a:prstGeom prst="rect">
            <a:avLst/>
          </a:prstGeom>
        </p:spPr>
      </p:pic>
      <p:pic>
        <p:nvPicPr>
          <p:cNvPr id="15" name="Immagine 14" descr="Immagine che contiene testo, Carattere, cerchio, logo&#10;&#10;Descrizione generata automaticamente">
            <a:extLst>
              <a:ext uri="{FF2B5EF4-FFF2-40B4-BE49-F238E27FC236}">
                <a16:creationId xmlns:a16="http://schemas.microsoft.com/office/drawing/2014/main" id="{BC430F3C-A55C-C366-352F-973041102A8A}"/>
              </a:ext>
            </a:extLst>
          </p:cNvPr>
          <p:cNvPicPr>
            <a:picLocks noChangeAspect="1"/>
          </p:cNvPicPr>
          <p:nvPr/>
        </p:nvPicPr>
        <p:blipFill>
          <a:blip r:embed="rId4"/>
          <a:stretch>
            <a:fillRect/>
          </a:stretch>
        </p:blipFill>
        <p:spPr>
          <a:xfrm>
            <a:off x="522515" y="618539"/>
            <a:ext cx="3331028" cy="1092462"/>
          </a:xfrm>
          <a:prstGeom prst="rect">
            <a:avLst/>
          </a:prstGeom>
        </p:spPr>
      </p:pic>
    </p:spTree>
    <p:extLst>
      <p:ext uri="{BB962C8B-B14F-4D97-AF65-F5344CB8AC3E}">
        <p14:creationId xmlns:p14="http://schemas.microsoft.com/office/powerpoint/2010/main" val="1529771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2454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2"/>
            <a:stretch>
              <a:fillRect/>
            </a:stretch>
          </p:blipFill>
          <p:spPr>
            <a:xfrm>
              <a:off x="10574035" y="6324254"/>
              <a:ext cx="1484746" cy="497855"/>
            </a:xfrm>
            <a:prstGeom prst="rect">
              <a:avLst/>
            </a:prstGeom>
          </p:spPr>
        </p:pic>
      </p:grpSp>
      <p:sp>
        <p:nvSpPr>
          <p:cNvPr id="19" name="CustomShape 4">
            <a:extLst>
              <a:ext uri="{FF2B5EF4-FFF2-40B4-BE49-F238E27FC236}">
                <a16:creationId xmlns:a16="http://schemas.microsoft.com/office/drawing/2014/main" id="{B54DE2E3-D665-891C-7A83-5B0D69924239}"/>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dirty="0">
                <a:solidFill>
                  <a:srgbClr val="0C346B"/>
                </a:solidFill>
                <a:latin typeface="Calibri"/>
                <a:cs typeface="Calibri"/>
              </a:rPr>
              <a:t>Acrolein</a:t>
            </a:r>
            <a:endParaRPr lang="it-IT" dirty="0"/>
          </a:p>
        </p:txBody>
      </p:sp>
      <p:pic>
        <p:nvPicPr>
          <p:cNvPr id="3" name="Immagine 2" descr="Immagine che contiene testo, schermata, diagramma, Policromia&#10;&#10;Descrizione generata automaticamente">
            <a:extLst>
              <a:ext uri="{FF2B5EF4-FFF2-40B4-BE49-F238E27FC236}">
                <a16:creationId xmlns:a16="http://schemas.microsoft.com/office/drawing/2014/main" id="{F9148CFE-0CB4-0E08-CE52-181D79BC719F}"/>
              </a:ext>
            </a:extLst>
          </p:cNvPr>
          <p:cNvPicPr>
            <a:picLocks noChangeAspect="1"/>
          </p:cNvPicPr>
          <p:nvPr/>
        </p:nvPicPr>
        <p:blipFill>
          <a:blip r:embed="rId3"/>
          <a:stretch>
            <a:fillRect/>
          </a:stretch>
        </p:blipFill>
        <p:spPr>
          <a:xfrm>
            <a:off x="63335" y="1492918"/>
            <a:ext cx="5969329" cy="4461972"/>
          </a:xfrm>
          <a:prstGeom prst="rect">
            <a:avLst/>
          </a:prstGeom>
        </p:spPr>
      </p:pic>
      <p:pic>
        <p:nvPicPr>
          <p:cNvPr id="8" name="Immagine 7" descr="Immagine che contiene diagramma, Elementi grafici, design&#10;&#10;Descrizione generata automaticamente">
            <a:extLst>
              <a:ext uri="{FF2B5EF4-FFF2-40B4-BE49-F238E27FC236}">
                <a16:creationId xmlns:a16="http://schemas.microsoft.com/office/drawing/2014/main" id="{BE563625-8269-6D8F-3CF9-340BA5FB4BBF}"/>
              </a:ext>
            </a:extLst>
          </p:cNvPr>
          <p:cNvPicPr>
            <a:picLocks noChangeAspect="1"/>
          </p:cNvPicPr>
          <p:nvPr/>
        </p:nvPicPr>
        <p:blipFill rotWithShape="1">
          <a:blip r:embed="rId4"/>
          <a:srcRect l="28702" t="12069" r="28885" b="13816"/>
          <a:stretch/>
        </p:blipFill>
        <p:spPr>
          <a:xfrm>
            <a:off x="6168497" y="985420"/>
            <a:ext cx="2542018" cy="1899669"/>
          </a:xfrm>
          <a:prstGeom prst="rect">
            <a:avLst/>
          </a:prstGeom>
        </p:spPr>
      </p:pic>
      <p:pic>
        <p:nvPicPr>
          <p:cNvPr id="11" name="Immagine 10" descr="Immagine che contiene diagramma, Elementi grafici, design&#10;&#10;Descrizione generata automaticamente">
            <a:extLst>
              <a:ext uri="{FF2B5EF4-FFF2-40B4-BE49-F238E27FC236}">
                <a16:creationId xmlns:a16="http://schemas.microsoft.com/office/drawing/2014/main" id="{2B133352-EAF0-18E3-AFD2-64B6974E0275}"/>
              </a:ext>
            </a:extLst>
          </p:cNvPr>
          <p:cNvPicPr>
            <a:picLocks noChangeAspect="1"/>
          </p:cNvPicPr>
          <p:nvPr/>
        </p:nvPicPr>
        <p:blipFill rotWithShape="1">
          <a:blip r:embed="rId5"/>
          <a:srcRect l="27835" t="11290" r="29210" b="12903"/>
          <a:stretch/>
        </p:blipFill>
        <p:spPr>
          <a:xfrm>
            <a:off x="9164696" y="900512"/>
            <a:ext cx="2674132" cy="2000592"/>
          </a:xfrm>
          <a:prstGeom prst="rect">
            <a:avLst/>
          </a:prstGeom>
        </p:spPr>
      </p:pic>
      <p:sp>
        <p:nvSpPr>
          <p:cNvPr id="13" name="CasellaDiTesto 12">
            <a:extLst>
              <a:ext uri="{FF2B5EF4-FFF2-40B4-BE49-F238E27FC236}">
                <a16:creationId xmlns:a16="http://schemas.microsoft.com/office/drawing/2014/main" id="{A460FB93-BB48-22C8-9D00-9D4EFD094BF1}"/>
              </a:ext>
            </a:extLst>
          </p:cNvPr>
          <p:cNvSpPr txBox="1"/>
          <p:nvPr/>
        </p:nvSpPr>
        <p:spPr>
          <a:xfrm>
            <a:off x="6709423" y="743186"/>
            <a:ext cx="14543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it-IT" err="1">
                <a:cs typeface="Calibri"/>
              </a:rPr>
              <a:t>experimental</a:t>
            </a:r>
            <a:endParaRPr lang="it-IT">
              <a:cs typeface="Calibri"/>
            </a:endParaRPr>
          </a:p>
        </p:txBody>
      </p:sp>
      <p:sp>
        <p:nvSpPr>
          <p:cNvPr id="15" name="CasellaDiTesto 14">
            <a:extLst>
              <a:ext uri="{FF2B5EF4-FFF2-40B4-BE49-F238E27FC236}">
                <a16:creationId xmlns:a16="http://schemas.microsoft.com/office/drawing/2014/main" id="{3E4AE22E-0945-F2F6-CBA3-E9DEE5A62C80}"/>
              </a:ext>
            </a:extLst>
          </p:cNvPr>
          <p:cNvSpPr txBox="1"/>
          <p:nvPr/>
        </p:nvSpPr>
        <p:spPr>
          <a:xfrm>
            <a:off x="9771474" y="743186"/>
            <a:ext cx="14543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it-IT" dirty="0">
                <a:cs typeface="Calibri"/>
              </a:rPr>
              <a:t>1</a:t>
            </a:r>
            <a:endParaRPr lang="it-IT" dirty="0" err="1"/>
          </a:p>
        </p:txBody>
      </p:sp>
      <p:pic>
        <p:nvPicPr>
          <p:cNvPr id="16" name="Immagine 15" descr="Immagine che contiene diagramma, linea, design&#10;&#10;Descrizione generata automaticamente">
            <a:extLst>
              <a:ext uri="{FF2B5EF4-FFF2-40B4-BE49-F238E27FC236}">
                <a16:creationId xmlns:a16="http://schemas.microsoft.com/office/drawing/2014/main" id="{8B637CD8-AA54-67A7-A2B5-645BBDD4D2B9}"/>
              </a:ext>
            </a:extLst>
          </p:cNvPr>
          <p:cNvPicPr>
            <a:picLocks noChangeAspect="1"/>
          </p:cNvPicPr>
          <p:nvPr/>
        </p:nvPicPr>
        <p:blipFill rotWithShape="1">
          <a:blip r:embed="rId6"/>
          <a:srcRect l="25826" t="14894" r="26276" b="22265"/>
          <a:stretch/>
        </p:blipFill>
        <p:spPr>
          <a:xfrm>
            <a:off x="6060252" y="3892065"/>
            <a:ext cx="3003673" cy="1673868"/>
          </a:xfrm>
          <a:prstGeom prst="rect">
            <a:avLst/>
          </a:prstGeom>
        </p:spPr>
      </p:pic>
      <p:sp>
        <p:nvSpPr>
          <p:cNvPr id="37" name="CasellaDiTesto 36">
            <a:extLst>
              <a:ext uri="{FF2B5EF4-FFF2-40B4-BE49-F238E27FC236}">
                <a16:creationId xmlns:a16="http://schemas.microsoft.com/office/drawing/2014/main" id="{7501F88F-3BBB-9C0B-036C-31255DF3CBFA}"/>
              </a:ext>
            </a:extLst>
          </p:cNvPr>
          <p:cNvSpPr txBox="1"/>
          <p:nvPr/>
        </p:nvSpPr>
        <p:spPr>
          <a:xfrm>
            <a:off x="6831659" y="3697111"/>
            <a:ext cx="14543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it-IT" dirty="0">
                <a:cs typeface="Calibri"/>
              </a:rPr>
              <a:t>2</a:t>
            </a:r>
          </a:p>
        </p:txBody>
      </p:sp>
      <p:sp>
        <p:nvSpPr>
          <p:cNvPr id="38" name="CasellaDiTesto 37">
            <a:extLst>
              <a:ext uri="{FF2B5EF4-FFF2-40B4-BE49-F238E27FC236}">
                <a16:creationId xmlns:a16="http://schemas.microsoft.com/office/drawing/2014/main" id="{14494465-5AC0-9C21-D114-5DFB57A2D3DC}"/>
              </a:ext>
            </a:extLst>
          </p:cNvPr>
          <p:cNvSpPr txBox="1"/>
          <p:nvPr/>
        </p:nvSpPr>
        <p:spPr>
          <a:xfrm>
            <a:off x="6519334" y="2728148"/>
            <a:ext cx="27432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1600" dirty="0">
                <a:cs typeface="Calibri"/>
              </a:rPr>
              <a:t>a = 7.1139 (7) Å</a:t>
            </a:r>
          </a:p>
          <a:p>
            <a:r>
              <a:rPr lang="it-IT" sz="1600" dirty="0">
                <a:cs typeface="Calibri"/>
              </a:rPr>
              <a:t>b = 9.7620 (13) </a:t>
            </a:r>
            <a:r>
              <a:rPr lang="it-IT" sz="1600" dirty="0">
                <a:ea typeface="+mn-lt"/>
                <a:cs typeface="+mn-lt"/>
              </a:rPr>
              <a:t>Å</a:t>
            </a:r>
          </a:p>
          <a:p>
            <a:r>
              <a:rPr lang="it-IT" sz="1600" dirty="0">
                <a:cs typeface="Calibri"/>
              </a:rPr>
              <a:t>c = 9.6518 (13) </a:t>
            </a:r>
            <a:r>
              <a:rPr lang="it-IT" sz="1600" dirty="0">
                <a:ea typeface="+mn-lt"/>
                <a:cs typeface="+mn-lt"/>
              </a:rPr>
              <a:t>Å</a:t>
            </a:r>
          </a:p>
        </p:txBody>
      </p:sp>
      <p:sp>
        <p:nvSpPr>
          <p:cNvPr id="39" name="CasellaDiTesto 38">
            <a:extLst>
              <a:ext uri="{FF2B5EF4-FFF2-40B4-BE49-F238E27FC236}">
                <a16:creationId xmlns:a16="http://schemas.microsoft.com/office/drawing/2014/main" id="{AA1BA7BC-756C-386F-8CFB-6D47F35E696E}"/>
              </a:ext>
            </a:extLst>
          </p:cNvPr>
          <p:cNvSpPr txBox="1"/>
          <p:nvPr/>
        </p:nvSpPr>
        <p:spPr>
          <a:xfrm>
            <a:off x="9586148" y="2728148"/>
            <a:ext cx="27432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1600" dirty="0">
                <a:cs typeface="Calibri"/>
              </a:rPr>
              <a:t>a = 7.1186 (6) Å</a:t>
            </a:r>
          </a:p>
          <a:p>
            <a:r>
              <a:rPr lang="it-IT" sz="1600" dirty="0">
                <a:cs typeface="Calibri"/>
              </a:rPr>
              <a:t>b = 9.7604 (11) </a:t>
            </a:r>
            <a:r>
              <a:rPr lang="it-IT" sz="1600" dirty="0">
                <a:ea typeface="+mn-lt"/>
                <a:cs typeface="+mn-lt"/>
              </a:rPr>
              <a:t>Å</a:t>
            </a:r>
          </a:p>
          <a:p>
            <a:r>
              <a:rPr lang="it-IT" sz="1600" dirty="0">
                <a:cs typeface="Calibri"/>
              </a:rPr>
              <a:t>c = 9.6546 (11) </a:t>
            </a:r>
            <a:r>
              <a:rPr lang="it-IT" sz="1600" dirty="0">
                <a:ea typeface="+mn-lt"/>
                <a:cs typeface="+mn-lt"/>
              </a:rPr>
              <a:t>Å</a:t>
            </a:r>
          </a:p>
        </p:txBody>
      </p:sp>
      <p:sp>
        <p:nvSpPr>
          <p:cNvPr id="40" name="CasellaDiTesto 39">
            <a:extLst>
              <a:ext uri="{FF2B5EF4-FFF2-40B4-BE49-F238E27FC236}">
                <a16:creationId xmlns:a16="http://schemas.microsoft.com/office/drawing/2014/main" id="{3C9E82C1-886C-1E85-4CC7-52A6343E57A8}"/>
              </a:ext>
            </a:extLst>
          </p:cNvPr>
          <p:cNvSpPr txBox="1"/>
          <p:nvPr/>
        </p:nvSpPr>
        <p:spPr>
          <a:xfrm>
            <a:off x="6519333" y="5428072"/>
            <a:ext cx="27432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1600" dirty="0">
                <a:cs typeface="Calibri"/>
              </a:rPr>
              <a:t>a = 13.7429 (14) Å</a:t>
            </a:r>
          </a:p>
          <a:p>
            <a:r>
              <a:rPr lang="it-IT" sz="1600" dirty="0">
                <a:cs typeface="Calibri"/>
              </a:rPr>
              <a:t>b = 7.1843 (8) </a:t>
            </a:r>
            <a:r>
              <a:rPr lang="it-IT" sz="1600" dirty="0">
                <a:ea typeface="+mn-lt"/>
                <a:cs typeface="+mn-lt"/>
              </a:rPr>
              <a:t>Å</a:t>
            </a:r>
          </a:p>
          <a:p>
            <a:r>
              <a:rPr lang="it-IT" sz="1600" dirty="0">
                <a:cs typeface="Calibri"/>
              </a:rPr>
              <a:t>c = 6.8305 (11) </a:t>
            </a:r>
            <a:r>
              <a:rPr lang="it-IT" sz="1600" dirty="0">
                <a:ea typeface="+mn-lt"/>
                <a:cs typeface="+mn-lt"/>
              </a:rPr>
              <a:t>Å</a:t>
            </a:r>
          </a:p>
        </p:txBody>
      </p:sp>
      <p:sp>
        <p:nvSpPr>
          <p:cNvPr id="41" name="CasellaDiTesto 40">
            <a:extLst>
              <a:ext uri="{FF2B5EF4-FFF2-40B4-BE49-F238E27FC236}">
                <a16:creationId xmlns:a16="http://schemas.microsoft.com/office/drawing/2014/main" id="{DCDCFCA2-1A13-B49D-069C-C0A1B4CE57A0}"/>
              </a:ext>
            </a:extLst>
          </p:cNvPr>
          <p:cNvSpPr txBox="1"/>
          <p:nvPr/>
        </p:nvSpPr>
        <p:spPr>
          <a:xfrm>
            <a:off x="4581407" y="3508962"/>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dirty="0">
                <a:cs typeface="Calibri"/>
              </a:rPr>
              <a:t>1</a:t>
            </a:r>
            <a:endParaRPr lang="it-IT" dirty="0"/>
          </a:p>
        </p:txBody>
      </p:sp>
      <p:sp>
        <p:nvSpPr>
          <p:cNvPr id="42" name="CasellaDiTesto 41">
            <a:extLst>
              <a:ext uri="{FF2B5EF4-FFF2-40B4-BE49-F238E27FC236}">
                <a16:creationId xmlns:a16="http://schemas.microsoft.com/office/drawing/2014/main" id="{78972256-624F-03A8-99DD-5F023F0C7FC7}"/>
              </a:ext>
            </a:extLst>
          </p:cNvPr>
          <p:cNvSpPr txBox="1"/>
          <p:nvPr/>
        </p:nvSpPr>
        <p:spPr>
          <a:xfrm>
            <a:off x="4082814" y="440266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dirty="0">
                <a:cs typeface="Calibri"/>
              </a:rPr>
              <a:t>2</a:t>
            </a:r>
          </a:p>
        </p:txBody>
      </p:sp>
      <p:pic>
        <p:nvPicPr>
          <p:cNvPr id="43" name="Immagine 42" descr="Immagine che contiene mappa, diagramma, testo&#10;&#10;Descrizione generata automaticamente">
            <a:extLst>
              <a:ext uri="{FF2B5EF4-FFF2-40B4-BE49-F238E27FC236}">
                <a16:creationId xmlns:a16="http://schemas.microsoft.com/office/drawing/2014/main" id="{CDF8249D-3269-68C8-E977-77DAA9F7BEF7}"/>
              </a:ext>
            </a:extLst>
          </p:cNvPr>
          <p:cNvPicPr>
            <a:picLocks noChangeAspect="1"/>
          </p:cNvPicPr>
          <p:nvPr/>
        </p:nvPicPr>
        <p:blipFill rotWithShape="1">
          <a:blip r:embed="rId7"/>
          <a:srcRect l="24913" t="6531" r="25951" b="12653"/>
          <a:stretch/>
        </p:blipFill>
        <p:spPr>
          <a:xfrm>
            <a:off x="9446918" y="3788584"/>
            <a:ext cx="2523968" cy="1755790"/>
          </a:xfrm>
          <a:prstGeom prst="rect">
            <a:avLst/>
          </a:prstGeom>
        </p:spPr>
      </p:pic>
      <p:sp>
        <p:nvSpPr>
          <p:cNvPr id="44" name="CasellaDiTesto 43">
            <a:extLst>
              <a:ext uri="{FF2B5EF4-FFF2-40B4-BE49-F238E27FC236}">
                <a16:creationId xmlns:a16="http://schemas.microsoft.com/office/drawing/2014/main" id="{FD234C03-29C9-A4D7-7D4C-2ABDF1E3671A}"/>
              </a:ext>
            </a:extLst>
          </p:cNvPr>
          <p:cNvSpPr txBox="1"/>
          <p:nvPr/>
        </p:nvSpPr>
        <p:spPr>
          <a:xfrm>
            <a:off x="4873036" y="3603036"/>
            <a:ext cx="36312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dirty="0">
                <a:cs typeface="Calibri"/>
              </a:rPr>
              <a:t>3</a:t>
            </a:r>
            <a:endParaRPr lang="it-IT" dirty="0"/>
          </a:p>
        </p:txBody>
      </p:sp>
      <p:sp>
        <p:nvSpPr>
          <p:cNvPr id="45" name="CasellaDiTesto 44">
            <a:extLst>
              <a:ext uri="{FF2B5EF4-FFF2-40B4-BE49-F238E27FC236}">
                <a16:creationId xmlns:a16="http://schemas.microsoft.com/office/drawing/2014/main" id="{F57755D0-BED8-41C5-EA94-4E80482DFF22}"/>
              </a:ext>
            </a:extLst>
          </p:cNvPr>
          <p:cNvSpPr txBox="1"/>
          <p:nvPr/>
        </p:nvSpPr>
        <p:spPr>
          <a:xfrm>
            <a:off x="10340623" y="3546592"/>
            <a:ext cx="65475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it-IT" dirty="0">
                <a:cs typeface="Calibri"/>
              </a:rPr>
              <a:t>3</a:t>
            </a:r>
            <a:endParaRPr lang="it-IT" dirty="0"/>
          </a:p>
        </p:txBody>
      </p:sp>
      <p:sp>
        <p:nvSpPr>
          <p:cNvPr id="46" name="CasellaDiTesto 45">
            <a:extLst>
              <a:ext uri="{FF2B5EF4-FFF2-40B4-BE49-F238E27FC236}">
                <a16:creationId xmlns:a16="http://schemas.microsoft.com/office/drawing/2014/main" id="{923AA6C5-0108-D56E-87BF-C4163F7B2791}"/>
              </a:ext>
            </a:extLst>
          </p:cNvPr>
          <p:cNvSpPr txBox="1"/>
          <p:nvPr/>
        </p:nvSpPr>
        <p:spPr>
          <a:xfrm>
            <a:off x="3254962" y="3791184"/>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dirty="0" err="1">
                <a:cs typeface="Calibri"/>
              </a:rPr>
              <a:t>experimental</a:t>
            </a:r>
          </a:p>
        </p:txBody>
      </p:sp>
      <p:sp>
        <p:nvSpPr>
          <p:cNvPr id="47" name="CasellaDiTesto 46">
            <a:extLst>
              <a:ext uri="{FF2B5EF4-FFF2-40B4-BE49-F238E27FC236}">
                <a16:creationId xmlns:a16="http://schemas.microsoft.com/office/drawing/2014/main" id="{DEA27FD1-A915-6FD3-C850-03204BFA6435}"/>
              </a:ext>
            </a:extLst>
          </p:cNvPr>
          <p:cNvSpPr txBox="1"/>
          <p:nvPr/>
        </p:nvSpPr>
        <p:spPr>
          <a:xfrm>
            <a:off x="9849555" y="5475109"/>
            <a:ext cx="27432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1600">
                <a:cs typeface="Calibri"/>
              </a:rPr>
              <a:t>a = 8.5019 (9) Å</a:t>
            </a:r>
          </a:p>
          <a:p>
            <a:r>
              <a:rPr lang="it-IT" sz="1600" dirty="0">
                <a:cs typeface="Calibri"/>
              </a:rPr>
              <a:t>b = 7.5783 (7) </a:t>
            </a:r>
            <a:r>
              <a:rPr lang="it-IT" sz="1600" dirty="0">
                <a:ea typeface="+mn-lt"/>
                <a:cs typeface="+mn-lt"/>
              </a:rPr>
              <a:t>Å</a:t>
            </a:r>
          </a:p>
          <a:p>
            <a:r>
              <a:rPr lang="it-IT" sz="1600" dirty="0">
                <a:cs typeface="Calibri"/>
              </a:rPr>
              <a:t>c = 10.4127 (7) </a:t>
            </a:r>
            <a:r>
              <a:rPr lang="it-IT" sz="1600" dirty="0">
                <a:ea typeface="+mn-lt"/>
                <a:cs typeface="+mn-lt"/>
              </a:rPr>
              <a:t>Å</a:t>
            </a:r>
          </a:p>
        </p:txBody>
      </p:sp>
    </p:spTree>
    <p:extLst>
      <p:ext uri="{BB962C8B-B14F-4D97-AF65-F5344CB8AC3E}">
        <p14:creationId xmlns:p14="http://schemas.microsoft.com/office/powerpoint/2010/main" val="2993448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4">
            <a:extLst>
              <a:ext uri="{FF2B5EF4-FFF2-40B4-BE49-F238E27FC236}">
                <a16:creationId xmlns:a16="http://schemas.microsoft.com/office/drawing/2014/main" id="{C5B9C10E-0C7C-8004-93C0-181D27E80591}"/>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Table of Contents</a:t>
            </a:r>
            <a:endParaRPr lang="it-IT" sz="3200">
              <a:latin typeface="Calibri"/>
              <a:cs typeface="Calibri"/>
            </a:endParaRPr>
          </a:p>
        </p:txBody>
      </p:sp>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9" name="Rettangolo 8">
            <a:extLst>
              <a:ext uri="{FF2B5EF4-FFF2-40B4-BE49-F238E27FC236}">
                <a16:creationId xmlns:a16="http://schemas.microsoft.com/office/drawing/2014/main" id="{0A88BD2E-B0D8-AC7C-6150-ECC6AF179F45}"/>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Immagine 12" descr="Immagine che contiene testo, Carattere, simbolo, logo&#10;&#10;Descrizione generata automaticamente">
            <a:extLst>
              <a:ext uri="{FF2B5EF4-FFF2-40B4-BE49-F238E27FC236}">
                <a16:creationId xmlns:a16="http://schemas.microsoft.com/office/drawing/2014/main" id="{3C0D8170-8A74-5DE9-73B4-129F314DC11D}"/>
              </a:ext>
            </a:extLst>
          </p:cNvPr>
          <p:cNvPicPr>
            <a:picLocks noChangeAspect="1"/>
          </p:cNvPicPr>
          <p:nvPr/>
        </p:nvPicPr>
        <p:blipFill>
          <a:blip r:embed="rId3"/>
          <a:stretch>
            <a:fillRect/>
          </a:stretch>
        </p:blipFill>
        <p:spPr>
          <a:xfrm>
            <a:off x="10574035" y="6324254"/>
            <a:ext cx="1484746" cy="497855"/>
          </a:xfrm>
          <a:prstGeom prst="rect">
            <a:avLst/>
          </a:prstGeom>
        </p:spPr>
      </p:pic>
      <p:sp>
        <p:nvSpPr>
          <p:cNvPr id="3" name="CasellaDiTesto 1">
            <a:extLst>
              <a:ext uri="{FF2B5EF4-FFF2-40B4-BE49-F238E27FC236}">
                <a16:creationId xmlns:a16="http://schemas.microsoft.com/office/drawing/2014/main" id="{5AE8113F-91AD-E912-A700-2BC80D850AFB}"/>
              </a:ext>
            </a:extLst>
          </p:cNvPr>
          <p:cNvSpPr txBox="1"/>
          <p:nvPr/>
        </p:nvSpPr>
        <p:spPr>
          <a:xfrm>
            <a:off x="640108" y="1266808"/>
            <a:ext cx="10471652" cy="3485570"/>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13995" indent="-213995">
              <a:spcBef>
                <a:spcPts val="400"/>
              </a:spcBef>
              <a:spcAft>
                <a:spcPts val="400"/>
              </a:spcAft>
              <a:buFont typeface="Arial"/>
              <a:buChar char="•"/>
            </a:pPr>
            <a:r>
              <a:rPr lang="en-US" sz="2600"/>
              <a:t>Introduction – the prediction of the crystalline phase</a:t>
            </a:r>
            <a:endParaRPr lang="en-US" sz="2600">
              <a:cs typeface="Calibri"/>
            </a:endParaRPr>
          </a:p>
          <a:p>
            <a:pPr marL="213995" indent="-213995">
              <a:spcBef>
                <a:spcPts val="400"/>
              </a:spcBef>
              <a:spcAft>
                <a:spcPts val="400"/>
              </a:spcAft>
              <a:buFont typeface="Arial"/>
              <a:buChar char="•"/>
            </a:pPr>
            <a:r>
              <a:rPr lang="en-US" sz="2600"/>
              <a:t>Methods</a:t>
            </a:r>
            <a:endParaRPr lang="en-US" sz="2600">
              <a:cs typeface="Calibri"/>
            </a:endParaRPr>
          </a:p>
          <a:p>
            <a:pPr marL="800100" lvl="1" indent="-457200">
              <a:spcBef>
                <a:spcPts val="400"/>
              </a:spcBef>
              <a:spcAft>
                <a:spcPts val="400"/>
              </a:spcAft>
              <a:buFont typeface="Calibri"/>
              <a:buChar char="-"/>
            </a:pPr>
            <a:r>
              <a:rPr lang="en-US" sz="2600"/>
              <a:t>The symmetry-constrained Monte Carlo method</a:t>
            </a:r>
            <a:endParaRPr lang="en-US" sz="2600">
              <a:cs typeface="Calibri"/>
            </a:endParaRPr>
          </a:p>
          <a:p>
            <a:pPr marL="213995" indent="-213995">
              <a:spcBef>
                <a:spcPts val="400"/>
              </a:spcBef>
              <a:spcAft>
                <a:spcPts val="400"/>
              </a:spcAft>
              <a:buFont typeface="Arial"/>
              <a:buChar char="•"/>
            </a:pPr>
            <a:r>
              <a:rPr lang="en-US" sz="2600"/>
              <a:t>Results</a:t>
            </a:r>
            <a:endParaRPr lang="en-US" sz="2600">
              <a:cs typeface="Calibri"/>
            </a:endParaRPr>
          </a:p>
          <a:p>
            <a:pPr marL="800100" lvl="1" indent="-457200">
              <a:spcBef>
                <a:spcPts val="400"/>
              </a:spcBef>
              <a:spcAft>
                <a:spcPts val="400"/>
              </a:spcAft>
              <a:buFont typeface="Calibri"/>
              <a:buChar char="-"/>
            </a:pPr>
            <a:r>
              <a:rPr lang="en-US" sz="2600"/>
              <a:t>Acrolein</a:t>
            </a:r>
            <a:endParaRPr lang="en-US" sz="2600">
              <a:cs typeface="Calibri"/>
            </a:endParaRPr>
          </a:p>
          <a:p>
            <a:pPr marL="800100" lvl="1" indent="-457200">
              <a:spcBef>
                <a:spcPts val="400"/>
              </a:spcBef>
              <a:spcAft>
                <a:spcPts val="400"/>
              </a:spcAft>
              <a:buFont typeface="Calibri"/>
              <a:buChar char="-"/>
            </a:pPr>
            <a:r>
              <a:rPr lang="en-US" sz="2600"/>
              <a:t>Benzoic Acid</a:t>
            </a:r>
            <a:endParaRPr lang="en-US" sz="2600">
              <a:cs typeface="Calibri"/>
            </a:endParaRPr>
          </a:p>
          <a:p>
            <a:pPr marL="213995" indent="-213995">
              <a:spcBef>
                <a:spcPts val="400"/>
              </a:spcBef>
              <a:spcAft>
                <a:spcPts val="400"/>
              </a:spcAft>
              <a:buFont typeface="Arial"/>
              <a:buChar char="•"/>
            </a:pPr>
            <a:r>
              <a:rPr lang="en-US" sz="2600"/>
              <a:t>Conclusions and Outlooks</a:t>
            </a:r>
            <a:endParaRPr lang="en-US" sz="2600">
              <a:cs typeface="Calibri"/>
            </a:endParaRPr>
          </a:p>
        </p:txBody>
      </p:sp>
      <p:sp>
        <p:nvSpPr>
          <p:cNvPr id="2" name="CasellaDiTesto 1">
            <a:extLst>
              <a:ext uri="{FF2B5EF4-FFF2-40B4-BE49-F238E27FC236}">
                <a16:creationId xmlns:a16="http://schemas.microsoft.com/office/drawing/2014/main" id="{F71979FF-23C7-CD7C-5917-076293CC1C75}"/>
              </a:ext>
            </a:extLst>
          </p:cNvPr>
          <p:cNvSpPr txBox="1"/>
          <p:nvPr/>
        </p:nvSpPr>
        <p:spPr>
          <a:xfrm>
            <a:off x="451555" y="6547555"/>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it-IT"/>
          </a:p>
        </p:txBody>
      </p:sp>
      <p:sp>
        <p:nvSpPr>
          <p:cNvPr id="6" name="CasellaDiTesto 5">
            <a:extLst>
              <a:ext uri="{FF2B5EF4-FFF2-40B4-BE49-F238E27FC236}">
                <a16:creationId xmlns:a16="http://schemas.microsoft.com/office/drawing/2014/main" id="{20A7F32C-691C-F914-E92C-FACB61B2FC61}"/>
              </a:ext>
            </a:extLst>
          </p:cNvPr>
          <p:cNvSpPr txBox="1"/>
          <p:nvPr/>
        </p:nvSpPr>
        <p:spPr>
          <a:xfrm>
            <a:off x="6538148" y="3951111"/>
            <a:ext cx="2743200" cy="45720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it-IT"/>
          </a:p>
        </p:txBody>
      </p:sp>
      <p:sp>
        <p:nvSpPr>
          <p:cNvPr id="7" name="CasellaDiTesto 6">
            <a:extLst>
              <a:ext uri="{FF2B5EF4-FFF2-40B4-BE49-F238E27FC236}">
                <a16:creationId xmlns:a16="http://schemas.microsoft.com/office/drawing/2014/main" id="{B0440BDC-9B08-6B04-4F3D-2B020D207076}"/>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1</a:t>
            </a:r>
          </a:p>
        </p:txBody>
      </p:sp>
    </p:spTree>
    <p:extLst>
      <p:ext uri="{BB962C8B-B14F-4D97-AF65-F5344CB8AC3E}">
        <p14:creationId xmlns:p14="http://schemas.microsoft.com/office/powerpoint/2010/main" val="3962583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9" name="Rettangolo 8">
            <a:extLst>
              <a:ext uri="{FF2B5EF4-FFF2-40B4-BE49-F238E27FC236}">
                <a16:creationId xmlns:a16="http://schemas.microsoft.com/office/drawing/2014/main" id="{0A88BD2E-B0D8-AC7C-6150-ECC6AF179F45}"/>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Immagine 12" descr="Immagine che contiene testo, Carattere, simbolo, logo&#10;&#10;Descrizione generata automaticamente">
            <a:extLst>
              <a:ext uri="{FF2B5EF4-FFF2-40B4-BE49-F238E27FC236}">
                <a16:creationId xmlns:a16="http://schemas.microsoft.com/office/drawing/2014/main" id="{3C0D8170-8A74-5DE9-73B4-129F314DC11D}"/>
              </a:ext>
            </a:extLst>
          </p:cNvPr>
          <p:cNvPicPr>
            <a:picLocks noChangeAspect="1"/>
          </p:cNvPicPr>
          <p:nvPr/>
        </p:nvPicPr>
        <p:blipFill>
          <a:blip r:embed="rId3"/>
          <a:stretch>
            <a:fillRect/>
          </a:stretch>
        </p:blipFill>
        <p:spPr>
          <a:xfrm>
            <a:off x="10574035" y="6324254"/>
            <a:ext cx="1484746" cy="497855"/>
          </a:xfrm>
          <a:prstGeom prst="rect">
            <a:avLst/>
          </a:prstGeom>
        </p:spPr>
      </p:pic>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Introduction – The Three Q</a:t>
            </a:r>
            <a:endParaRPr lang="it-IT"/>
          </a:p>
        </p:txBody>
      </p:sp>
      <p:sp>
        <p:nvSpPr>
          <p:cNvPr id="10" name="CasellaDiTesto 2">
            <a:extLst>
              <a:ext uri="{FF2B5EF4-FFF2-40B4-BE49-F238E27FC236}">
                <a16:creationId xmlns:a16="http://schemas.microsoft.com/office/drawing/2014/main" id="{30EC0D8C-46CB-3DE2-8AC8-4665B75AD39A}"/>
              </a:ext>
            </a:extLst>
          </p:cNvPr>
          <p:cNvSpPr txBox="1"/>
          <p:nvPr/>
        </p:nvSpPr>
        <p:spPr>
          <a:xfrm>
            <a:off x="298304" y="958831"/>
            <a:ext cx="7631287" cy="407804"/>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t>1.    Why the prediction of the crystalline phase is important?</a:t>
            </a:r>
            <a:endParaRPr lang="en-US" sz="2200">
              <a:cs typeface="Calibri"/>
            </a:endParaRPr>
          </a:p>
        </p:txBody>
      </p:sp>
      <p:sp>
        <p:nvSpPr>
          <p:cNvPr id="11" name="CasellaDiTesto 3">
            <a:extLst>
              <a:ext uri="{FF2B5EF4-FFF2-40B4-BE49-F238E27FC236}">
                <a16:creationId xmlns:a16="http://schemas.microsoft.com/office/drawing/2014/main" id="{6126E4FC-4AAD-4D54-23C8-EAE5D44274CF}"/>
              </a:ext>
            </a:extLst>
          </p:cNvPr>
          <p:cNvSpPr txBox="1"/>
          <p:nvPr/>
        </p:nvSpPr>
        <p:spPr>
          <a:xfrm>
            <a:off x="293907" y="2300907"/>
            <a:ext cx="6389510" cy="407804"/>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t>2.    Are crystal structures predictable?</a:t>
            </a:r>
            <a:endParaRPr lang="en-US" sz="2200">
              <a:cs typeface="Calibri" panose="020F0502020204030204"/>
            </a:endParaRPr>
          </a:p>
        </p:txBody>
      </p:sp>
      <p:sp>
        <p:nvSpPr>
          <p:cNvPr id="12" name="CasellaDiTesto 4">
            <a:extLst>
              <a:ext uri="{FF2B5EF4-FFF2-40B4-BE49-F238E27FC236}">
                <a16:creationId xmlns:a16="http://schemas.microsoft.com/office/drawing/2014/main" id="{A608123A-6F6B-2D0D-E807-032DAEFCE0F7}"/>
              </a:ext>
            </a:extLst>
          </p:cNvPr>
          <p:cNvSpPr txBox="1"/>
          <p:nvPr/>
        </p:nvSpPr>
        <p:spPr>
          <a:xfrm>
            <a:off x="1486991" y="1569459"/>
            <a:ext cx="8814212" cy="377026"/>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13995" indent="-213995">
              <a:buFont typeface="Calibri"/>
              <a:buChar char="-"/>
            </a:pPr>
            <a:r>
              <a:rPr lang="en-US" sz="2000"/>
              <a:t>Bottom-up design of materials featuring the desired properties</a:t>
            </a:r>
            <a:endParaRPr lang="en-US" sz="2000">
              <a:cs typeface="Calibri"/>
            </a:endParaRPr>
          </a:p>
        </p:txBody>
      </p:sp>
      <p:pic>
        <p:nvPicPr>
          <p:cNvPr id="8" name="Immagine 7" descr="Immagine che contiene testo, schermata, Carattere&#10;&#10;Descrizione generata automaticamente">
            <a:extLst>
              <a:ext uri="{FF2B5EF4-FFF2-40B4-BE49-F238E27FC236}">
                <a16:creationId xmlns:a16="http://schemas.microsoft.com/office/drawing/2014/main" id="{AC4F9233-45E9-8F5D-B941-302F717A59FF}"/>
              </a:ext>
            </a:extLst>
          </p:cNvPr>
          <p:cNvPicPr>
            <a:picLocks noChangeAspect="1"/>
          </p:cNvPicPr>
          <p:nvPr/>
        </p:nvPicPr>
        <p:blipFill>
          <a:blip r:embed="rId4"/>
          <a:stretch>
            <a:fillRect/>
          </a:stretch>
        </p:blipFill>
        <p:spPr>
          <a:xfrm>
            <a:off x="5763845" y="2115144"/>
            <a:ext cx="5630176" cy="2285861"/>
          </a:xfrm>
          <a:prstGeom prst="rect">
            <a:avLst/>
          </a:prstGeom>
          <a:ln>
            <a:solidFill>
              <a:schemeClr val="tx1"/>
            </a:solidFill>
          </a:ln>
        </p:spPr>
      </p:pic>
      <p:sp>
        <p:nvSpPr>
          <p:cNvPr id="14" name="Freccia in giù 13">
            <a:extLst>
              <a:ext uri="{FF2B5EF4-FFF2-40B4-BE49-F238E27FC236}">
                <a16:creationId xmlns:a16="http://schemas.microsoft.com/office/drawing/2014/main" id="{859EDD9C-95D7-2A98-F189-8C663DAE35AE}"/>
              </a:ext>
            </a:extLst>
          </p:cNvPr>
          <p:cNvSpPr/>
          <p:nvPr/>
        </p:nvSpPr>
        <p:spPr>
          <a:xfrm rot="18780000">
            <a:off x="5633080" y="2996003"/>
            <a:ext cx="259995" cy="497298"/>
          </a:xfrm>
          <a:prstGeom prst="downArrow">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t-IT" sz="1350"/>
          </a:p>
        </p:txBody>
      </p:sp>
      <p:pic>
        <p:nvPicPr>
          <p:cNvPr id="15" name="Immagine 14" descr="Immagine che contiene testo, Carattere, schermata&#10;&#10;Descrizione generata automaticamente">
            <a:extLst>
              <a:ext uri="{FF2B5EF4-FFF2-40B4-BE49-F238E27FC236}">
                <a16:creationId xmlns:a16="http://schemas.microsoft.com/office/drawing/2014/main" id="{040A6202-85C4-9803-BF03-5367E1C804B8}"/>
              </a:ext>
            </a:extLst>
          </p:cNvPr>
          <p:cNvPicPr>
            <a:picLocks noChangeAspect="1"/>
          </p:cNvPicPr>
          <p:nvPr/>
        </p:nvPicPr>
        <p:blipFill>
          <a:blip r:embed="rId5"/>
          <a:stretch>
            <a:fillRect/>
          </a:stretch>
        </p:blipFill>
        <p:spPr>
          <a:xfrm>
            <a:off x="8098792" y="3466491"/>
            <a:ext cx="3891535" cy="1015008"/>
          </a:xfrm>
          <a:prstGeom prst="rect">
            <a:avLst/>
          </a:prstGeom>
          <a:ln>
            <a:solidFill>
              <a:schemeClr val="tx1"/>
            </a:solidFill>
          </a:ln>
        </p:spPr>
      </p:pic>
      <p:sp>
        <p:nvSpPr>
          <p:cNvPr id="17" name="CasellaDiTesto 3">
            <a:extLst>
              <a:ext uri="{FF2B5EF4-FFF2-40B4-BE49-F238E27FC236}">
                <a16:creationId xmlns:a16="http://schemas.microsoft.com/office/drawing/2014/main" id="{4FD9270F-7D7C-0C7A-F003-C6DB18F6EAEC}"/>
              </a:ext>
            </a:extLst>
          </p:cNvPr>
          <p:cNvSpPr txBox="1"/>
          <p:nvPr/>
        </p:nvSpPr>
        <p:spPr>
          <a:xfrm>
            <a:off x="293907" y="4072309"/>
            <a:ext cx="6389510" cy="407804"/>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t>3.    Why don't we find more polymorphs?</a:t>
            </a:r>
            <a:endParaRPr lang="en-US" sz="2200">
              <a:cs typeface="Calibri" panose="020F0502020204030204"/>
            </a:endParaRPr>
          </a:p>
        </p:txBody>
      </p:sp>
      <p:pic>
        <p:nvPicPr>
          <p:cNvPr id="2" name="Immagine 1" descr="Immagine che contiene testo, schermata, Carattere, numero&#10;&#10;Descrizione generata automaticamente">
            <a:extLst>
              <a:ext uri="{FF2B5EF4-FFF2-40B4-BE49-F238E27FC236}">
                <a16:creationId xmlns:a16="http://schemas.microsoft.com/office/drawing/2014/main" id="{FC8634AB-A117-697E-94CE-C6DE7BF2C908}"/>
              </a:ext>
            </a:extLst>
          </p:cNvPr>
          <p:cNvPicPr>
            <a:picLocks noChangeAspect="1"/>
          </p:cNvPicPr>
          <p:nvPr/>
        </p:nvPicPr>
        <p:blipFill>
          <a:blip r:embed="rId6"/>
          <a:stretch>
            <a:fillRect/>
          </a:stretch>
        </p:blipFill>
        <p:spPr>
          <a:xfrm>
            <a:off x="5214258" y="3511421"/>
            <a:ext cx="6836228" cy="2676330"/>
          </a:xfrm>
          <a:prstGeom prst="rect">
            <a:avLst/>
          </a:prstGeom>
          <a:ln>
            <a:solidFill>
              <a:schemeClr val="tx1"/>
            </a:solidFill>
          </a:ln>
        </p:spPr>
      </p:pic>
      <p:sp>
        <p:nvSpPr>
          <p:cNvPr id="6" name="CasellaDiTesto 5">
            <a:extLst>
              <a:ext uri="{FF2B5EF4-FFF2-40B4-BE49-F238E27FC236}">
                <a16:creationId xmlns:a16="http://schemas.microsoft.com/office/drawing/2014/main" id="{A8CFC413-F25E-D6E0-F18C-695479FA3443}"/>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2</a:t>
            </a:r>
          </a:p>
        </p:txBody>
      </p:sp>
    </p:spTree>
    <p:extLst>
      <p:ext uri="{BB962C8B-B14F-4D97-AF65-F5344CB8AC3E}">
        <p14:creationId xmlns:p14="http://schemas.microsoft.com/office/powerpoint/2010/main" val="1840161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4" grpId="0" animBg="1"/>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9" name="Rettangolo 8">
            <a:extLst>
              <a:ext uri="{FF2B5EF4-FFF2-40B4-BE49-F238E27FC236}">
                <a16:creationId xmlns:a16="http://schemas.microsoft.com/office/drawing/2014/main" id="{0A88BD2E-B0D8-AC7C-6150-ECC6AF179F45}"/>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Immagine 12" descr="Immagine che contiene testo, Carattere, simbolo, logo&#10;&#10;Descrizione generata automaticamente">
            <a:extLst>
              <a:ext uri="{FF2B5EF4-FFF2-40B4-BE49-F238E27FC236}">
                <a16:creationId xmlns:a16="http://schemas.microsoft.com/office/drawing/2014/main" id="{3C0D8170-8A74-5DE9-73B4-129F314DC11D}"/>
              </a:ext>
            </a:extLst>
          </p:cNvPr>
          <p:cNvPicPr>
            <a:picLocks noChangeAspect="1"/>
          </p:cNvPicPr>
          <p:nvPr/>
        </p:nvPicPr>
        <p:blipFill>
          <a:blip r:embed="rId3"/>
          <a:stretch>
            <a:fillRect/>
          </a:stretch>
        </p:blipFill>
        <p:spPr>
          <a:xfrm>
            <a:off x="10574035" y="6324254"/>
            <a:ext cx="1484746" cy="497855"/>
          </a:xfrm>
          <a:prstGeom prst="rect">
            <a:avLst/>
          </a:prstGeom>
        </p:spPr>
      </p:pic>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Methods – The </a:t>
            </a:r>
            <a:r>
              <a:rPr lang="en-US" sz="3200" b="1" spc="-1" err="1">
                <a:solidFill>
                  <a:srgbClr val="0C346B"/>
                </a:solidFill>
                <a:latin typeface="Calibri"/>
                <a:cs typeface="Calibri"/>
              </a:rPr>
              <a:t>MiCMoS</a:t>
            </a:r>
            <a:endParaRPr lang="it-IT" err="1"/>
          </a:p>
        </p:txBody>
      </p:sp>
      <p:sp>
        <p:nvSpPr>
          <p:cNvPr id="10" name="CasellaDiTesto 2">
            <a:extLst>
              <a:ext uri="{FF2B5EF4-FFF2-40B4-BE49-F238E27FC236}">
                <a16:creationId xmlns:a16="http://schemas.microsoft.com/office/drawing/2014/main" id="{30EC0D8C-46CB-3DE2-8AC8-4665B75AD39A}"/>
              </a:ext>
            </a:extLst>
          </p:cNvPr>
          <p:cNvSpPr txBox="1"/>
          <p:nvPr/>
        </p:nvSpPr>
        <p:spPr>
          <a:xfrm>
            <a:off x="298304" y="958831"/>
            <a:ext cx="7631287" cy="407804"/>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200"/>
              <a:t>4.    What is our goal?</a:t>
            </a:r>
            <a:endParaRPr lang="en-US" sz="2200">
              <a:cs typeface="Calibri"/>
            </a:endParaRPr>
          </a:p>
        </p:txBody>
      </p:sp>
      <p:sp>
        <p:nvSpPr>
          <p:cNvPr id="3" name="CasellaDiTesto 2">
            <a:extLst>
              <a:ext uri="{FF2B5EF4-FFF2-40B4-BE49-F238E27FC236}">
                <a16:creationId xmlns:a16="http://schemas.microsoft.com/office/drawing/2014/main" id="{3A0605C2-E18B-A558-08F3-E3D2D9F96817}"/>
              </a:ext>
            </a:extLst>
          </p:cNvPr>
          <p:cNvSpPr txBox="1"/>
          <p:nvPr/>
        </p:nvSpPr>
        <p:spPr>
          <a:xfrm>
            <a:off x="499263" y="1447127"/>
            <a:ext cx="6651172"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cs typeface="Calibri"/>
              </a:rPr>
              <a:t>Exploit the potentiality of the </a:t>
            </a:r>
            <a:r>
              <a:rPr lang="en-US" sz="2000" err="1">
                <a:cs typeface="Calibri"/>
              </a:rPr>
              <a:t>MiCMoS</a:t>
            </a:r>
            <a:r>
              <a:rPr lang="en-US" sz="2000">
                <a:cs typeface="Calibri"/>
              </a:rPr>
              <a:t> software to predict the crystalline phase of (small) organic molecules</a:t>
            </a:r>
          </a:p>
        </p:txBody>
      </p:sp>
      <p:sp>
        <p:nvSpPr>
          <p:cNvPr id="18" name="CasellaDiTesto 17">
            <a:extLst>
              <a:ext uri="{FF2B5EF4-FFF2-40B4-BE49-F238E27FC236}">
                <a16:creationId xmlns:a16="http://schemas.microsoft.com/office/drawing/2014/main" id="{BCB9C9EA-D480-6B6D-0C07-8AE0771BFB01}"/>
              </a:ext>
            </a:extLst>
          </p:cNvPr>
          <p:cNvSpPr txBox="1"/>
          <p:nvPr/>
        </p:nvSpPr>
        <p:spPr>
          <a:xfrm>
            <a:off x="8042433" y="5139827"/>
            <a:ext cx="2294064" cy="1015663"/>
          </a:xfrm>
          <a:prstGeom prst="rect">
            <a:avLst/>
          </a:prstGeom>
          <a:noFill/>
        </p:spPr>
        <p:txBody>
          <a:bodyPr rot="0" spcFirstLastPara="0" vert="horz" wrap="square" lIns="68580" tIns="34290" rIns="68580" bIns="34290" numCol="1" spcCol="0" rtlCol="0" fromWordArt="0" anchor="ctr"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600">
                <a:ea typeface="+mn-lt"/>
                <a:cs typeface="+mn-lt"/>
              </a:rPr>
              <a:t>https://sites.unimi.it/xtal_chem_group/index.php/research/5-cmimos</a:t>
            </a:r>
            <a:endParaRPr lang="it-IT" sz="1600">
              <a:cs typeface="Calibri"/>
            </a:endParaRPr>
          </a:p>
          <a:p>
            <a:endParaRPr lang="it-IT" sz="1350"/>
          </a:p>
        </p:txBody>
      </p:sp>
      <p:pic>
        <p:nvPicPr>
          <p:cNvPr id="20" name="Immagine 19" descr="Immagine che contiene testo, Carattere, disegno, diagramma&#10;&#10;Descrizione generata automaticamente">
            <a:extLst>
              <a:ext uri="{FF2B5EF4-FFF2-40B4-BE49-F238E27FC236}">
                <a16:creationId xmlns:a16="http://schemas.microsoft.com/office/drawing/2014/main" id="{A8BC8785-39A9-495C-0516-F90549B5E77F}"/>
              </a:ext>
            </a:extLst>
          </p:cNvPr>
          <p:cNvPicPr>
            <a:picLocks noChangeAspect="1"/>
          </p:cNvPicPr>
          <p:nvPr/>
        </p:nvPicPr>
        <p:blipFill>
          <a:blip r:embed="rId4"/>
          <a:stretch>
            <a:fillRect/>
          </a:stretch>
        </p:blipFill>
        <p:spPr>
          <a:xfrm>
            <a:off x="8101755" y="839878"/>
            <a:ext cx="2694106" cy="4145240"/>
          </a:xfrm>
          <a:prstGeom prst="rect">
            <a:avLst/>
          </a:prstGeom>
        </p:spPr>
      </p:pic>
      <p:pic>
        <p:nvPicPr>
          <p:cNvPr id="6" name="Immagine 5" descr="Immagine che contiene schermata, Elementi grafici, testo, design&#10;&#10;Descrizione generata automaticamente">
            <a:extLst>
              <a:ext uri="{FF2B5EF4-FFF2-40B4-BE49-F238E27FC236}">
                <a16:creationId xmlns:a16="http://schemas.microsoft.com/office/drawing/2014/main" id="{E3B3B988-3721-B9BE-EEE6-CC3C42A037E0}"/>
              </a:ext>
            </a:extLst>
          </p:cNvPr>
          <p:cNvPicPr>
            <a:picLocks noChangeAspect="1"/>
          </p:cNvPicPr>
          <p:nvPr/>
        </p:nvPicPr>
        <p:blipFill>
          <a:blip r:embed="rId5"/>
          <a:stretch>
            <a:fillRect/>
          </a:stretch>
        </p:blipFill>
        <p:spPr>
          <a:xfrm>
            <a:off x="10384073" y="4410893"/>
            <a:ext cx="1783444" cy="1769333"/>
          </a:xfrm>
          <a:prstGeom prst="rect">
            <a:avLst/>
          </a:prstGeom>
        </p:spPr>
      </p:pic>
      <p:sp>
        <p:nvSpPr>
          <p:cNvPr id="22" name="CasellaDiTesto 21">
            <a:extLst>
              <a:ext uri="{FF2B5EF4-FFF2-40B4-BE49-F238E27FC236}">
                <a16:creationId xmlns:a16="http://schemas.microsoft.com/office/drawing/2014/main" id="{46F1B079-D392-E4A5-A903-5EF4E28AE9DF}"/>
              </a:ext>
            </a:extLst>
          </p:cNvPr>
          <p:cNvSpPr txBox="1"/>
          <p:nvPr/>
        </p:nvSpPr>
        <p:spPr>
          <a:xfrm>
            <a:off x="573021" y="2604102"/>
            <a:ext cx="6389510" cy="2736647"/>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200"/>
              </a:spcBef>
              <a:spcAft>
                <a:spcPts val="200"/>
              </a:spcAft>
            </a:pPr>
            <a:r>
              <a:rPr lang="it-IT" sz="2000" dirty="0" err="1"/>
              <a:t>Main</a:t>
            </a:r>
            <a:r>
              <a:rPr lang="it-IT" sz="2000" dirty="0"/>
              <a:t> feature of </a:t>
            </a:r>
            <a:r>
              <a:rPr lang="it-IT" sz="2000" dirty="0" err="1"/>
              <a:t>MiCMoS</a:t>
            </a:r>
            <a:r>
              <a:rPr lang="it-IT" sz="2000" dirty="0"/>
              <a:t>:</a:t>
            </a:r>
          </a:p>
          <a:p>
            <a:pPr marL="342900" indent="-342900">
              <a:spcBef>
                <a:spcPts val="200"/>
              </a:spcBef>
              <a:spcAft>
                <a:spcPts val="200"/>
              </a:spcAft>
              <a:buFont typeface="Calibri"/>
              <a:buChar char="-"/>
            </a:pPr>
            <a:r>
              <a:rPr lang="it-IT" sz="2000" dirty="0"/>
              <a:t>Monte Carlo and </a:t>
            </a:r>
            <a:r>
              <a:rPr lang="it-IT" sz="2000" dirty="0" err="1"/>
              <a:t>Molecular</a:t>
            </a:r>
            <a:r>
              <a:rPr lang="it-IT" sz="2000" dirty="0"/>
              <a:t> Dynamics </a:t>
            </a:r>
            <a:r>
              <a:rPr lang="it-IT" sz="2000" dirty="0" err="1"/>
              <a:t>simulations</a:t>
            </a:r>
            <a:endParaRPr lang="it-IT" sz="2000" u="sng" dirty="0" err="1"/>
          </a:p>
          <a:p>
            <a:pPr marL="342900" indent="-342900">
              <a:spcBef>
                <a:spcPts val="200"/>
              </a:spcBef>
              <a:spcAft>
                <a:spcPts val="200"/>
              </a:spcAft>
              <a:buFont typeface="Calibri"/>
              <a:buChar char="-"/>
            </a:pPr>
            <a:r>
              <a:rPr lang="it-IT" sz="2000" dirty="0"/>
              <a:t>Ideal for small </a:t>
            </a:r>
            <a:r>
              <a:rPr lang="it-IT" sz="2000" dirty="0" err="1"/>
              <a:t>organic</a:t>
            </a:r>
            <a:r>
              <a:rPr lang="it-IT" sz="2000" dirty="0"/>
              <a:t> </a:t>
            </a:r>
            <a:r>
              <a:rPr lang="it-IT" sz="2000" dirty="0" err="1"/>
              <a:t>molecules</a:t>
            </a:r>
            <a:r>
              <a:rPr lang="it-IT" sz="2000" dirty="0"/>
              <a:t> in </a:t>
            </a:r>
            <a:r>
              <a:rPr lang="it-IT" sz="2000" dirty="0" err="1"/>
              <a:t>condensed</a:t>
            </a:r>
            <a:r>
              <a:rPr lang="it-IT" sz="2000" dirty="0"/>
              <a:t> </a:t>
            </a:r>
            <a:r>
              <a:rPr lang="it-IT" sz="2000" dirty="0" err="1"/>
              <a:t>phase</a:t>
            </a:r>
            <a:r>
              <a:rPr lang="it-IT" sz="2000" dirty="0"/>
              <a:t> from a </a:t>
            </a:r>
            <a:r>
              <a:rPr lang="it-IT" sz="2000" u="sng" dirty="0" err="1"/>
              <a:t>crystallographic</a:t>
            </a:r>
            <a:r>
              <a:rPr lang="it-IT" sz="2000" u="sng" dirty="0"/>
              <a:t> point of </a:t>
            </a:r>
            <a:r>
              <a:rPr lang="it-IT" sz="2000" u="sng" dirty="0" err="1"/>
              <a:t>view</a:t>
            </a:r>
            <a:endParaRPr lang="it-IT" sz="2000" u="sng" dirty="0" err="1">
              <a:ea typeface="Calibri"/>
              <a:cs typeface="Calibri"/>
            </a:endParaRPr>
          </a:p>
          <a:p>
            <a:pPr marL="342900" indent="-342900">
              <a:spcBef>
                <a:spcPts val="200"/>
              </a:spcBef>
              <a:spcAft>
                <a:spcPts val="200"/>
              </a:spcAft>
              <a:buFont typeface="Calibri"/>
              <a:buChar char="-"/>
            </a:pPr>
            <a:r>
              <a:rPr lang="it-IT" sz="2000" dirty="0" err="1">
                <a:cs typeface="Calibri"/>
              </a:rPr>
              <a:t>Focuses</a:t>
            </a:r>
            <a:r>
              <a:rPr lang="it-IT" sz="2000" dirty="0">
                <a:cs typeface="Calibri"/>
              </a:rPr>
              <a:t> on </a:t>
            </a:r>
            <a:r>
              <a:rPr lang="it-IT" sz="2000" dirty="0" err="1">
                <a:cs typeface="Calibri"/>
              </a:rPr>
              <a:t>intermolecular</a:t>
            </a:r>
            <a:r>
              <a:rPr lang="it-IT" sz="2000" dirty="0">
                <a:cs typeface="Calibri"/>
              </a:rPr>
              <a:t> interactions, </a:t>
            </a:r>
            <a:r>
              <a:rPr lang="it-IT" sz="2000" dirty="0" err="1">
                <a:cs typeface="Calibri"/>
              </a:rPr>
              <a:t>solvation</a:t>
            </a:r>
            <a:r>
              <a:rPr lang="it-IT" sz="2000" dirty="0">
                <a:cs typeface="Calibri"/>
              </a:rPr>
              <a:t> and </a:t>
            </a:r>
            <a:r>
              <a:rPr lang="it-IT" sz="2000" dirty="0" err="1">
                <a:cs typeface="Calibri"/>
              </a:rPr>
              <a:t>molecular-molecular</a:t>
            </a:r>
            <a:r>
              <a:rPr lang="it-IT" sz="2000" dirty="0">
                <a:cs typeface="Calibri"/>
              </a:rPr>
              <a:t> </a:t>
            </a:r>
            <a:r>
              <a:rPr lang="it-IT" sz="2000" dirty="0" err="1">
                <a:cs typeface="Calibri"/>
              </a:rPr>
              <a:t>recognition</a:t>
            </a:r>
            <a:r>
              <a:rPr lang="it-IT" sz="2000" dirty="0">
                <a:cs typeface="Calibri"/>
              </a:rPr>
              <a:t>.</a:t>
            </a:r>
            <a:endParaRPr lang="it-IT" sz="2000" u="sng" dirty="0">
              <a:ea typeface="Calibri"/>
              <a:cs typeface="Calibri"/>
            </a:endParaRPr>
          </a:p>
          <a:p>
            <a:pPr marL="342900" indent="-342900">
              <a:spcBef>
                <a:spcPts val="200"/>
              </a:spcBef>
              <a:spcAft>
                <a:spcPts val="200"/>
              </a:spcAft>
              <a:buFont typeface="Calibri"/>
              <a:buChar char="-"/>
            </a:pPr>
            <a:r>
              <a:rPr lang="it-IT" sz="2000" dirty="0">
                <a:cs typeface="Calibri"/>
              </a:rPr>
              <a:t>Two force fields </a:t>
            </a:r>
            <a:r>
              <a:rPr lang="it-IT" sz="2000" dirty="0" err="1">
                <a:cs typeface="Calibri"/>
              </a:rPr>
              <a:t>calibrated</a:t>
            </a:r>
            <a:r>
              <a:rPr lang="it-IT" sz="2000" dirty="0">
                <a:cs typeface="Calibri"/>
              </a:rPr>
              <a:t> </a:t>
            </a:r>
            <a:r>
              <a:rPr lang="it-IT" sz="2000" dirty="0" err="1">
                <a:cs typeface="Calibri"/>
              </a:rPr>
              <a:t>upon</a:t>
            </a:r>
            <a:r>
              <a:rPr lang="it-IT" sz="2000" dirty="0">
                <a:cs typeface="Calibri"/>
              </a:rPr>
              <a:t> the </a:t>
            </a:r>
            <a:r>
              <a:rPr lang="it-IT" sz="2000" dirty="0" err="1">
                <a:cs typeface="Calibri"/>
              </a:rPr>
              <a:t>sublimation</a:t>
            </a:r>
            <a:r>
              <a:rPr lang="it-IT" sz="2000" dirty="0">
                <a:cs typeface="Calibri"/>
              </a:rPr>
              <a:t> and </a:t>
            </a:r>
            <a:r>
              <a:rPr lang="it-IT" sz="2000" dirty="0" err="1">
                <a:cs typeface="Calibri"/>
              </a:rPr>
              <a:t>vaporization</a:t>
            </a:r>
            <a:r>
              <a:rPr lang="it-IT" sz="2000" dirty="0">
                <a:cs typeface="Calibri"/>
              </a:rPr>
              <a:t> </a:t>
            </a:r>
            <a:r>
              <a:rPr lang="it-IT" sz="2000" dirty="0" err="1">
                <a:cs typeface="Calibri"/>
              </a:rPr>
              <a:t>enthalpies</a:t>
            </a:r>
            <a:r>
              <a:rPr lang="it-IT" sz="2000" dirty="0">
                <a:cs typeface="Calibri"/>
              </a:rPr>
              <a:t> of </a:t>
            </a:r>
            <a:r>
              <a:rPr lang="it-IT" sz="2000" dirty="0" err="1">
                <a:cs typeface="Calibri"/>
              </a:rPr>
              <a:t>condensed</a:t>
            </a:r>
            <a:r>
              <a:rPr lang="it-IT" sz="2000" dirty="0">
                <a:cs typeface="Calibri"/>
              </a:rPr>
              <a:t> </a:t>
            </a:r>
            <a:r>
              <a:rPr lang="it-IT" sz="2000" dirty="0" err="1">
                <a:cs typeface="Calibri"/>
              </a:rPr>
              <a:t>phases</a:t>
            </a:r>
            <a:r>
              <a:rPr lang="it-IT" sz="2000" dirty="0">
                <a:cs typeface="Calibri"/>
              </a:rPr>
              <a:t>.</a:t>
            </a:r>
            <a:endParaRPr lang="it-IT" sz="2000" u="sng">
              <a:ea typeface="Calibri"/>
              <a:cs typeface="Calibri"/>
            </a:endParaRPr>
          </a:p>
        </p:txBody>
      </p:sp>
      <p:sp>
        <p:nvSpPr>
          <p:cNvPr id="4" name="CasellaDiTesto 5">
            <a:extLst>
              <a:ext uri="{FF2B5EF4-FFF2-40B4-BE49-F238E27FC236}">
                <a16:creationId xmlns:a16="http://schemas.microsoft.com/office/drawing/2014/main" id="{037046FC-8EA0-12D0-4198-947E26721558}"/>
              </a:ext>
            </a:extLst>
          </p:cNvPr>
          <p:cNvSpPr txBox="1"/>
          <p:nvPr/>
        </p:nvSpPr>
        <p:spPr>
          <a:xfrm>
            <a:off x="1583750" y="6355611"/>
            <a:ext cx="9151164" cy="284693"/>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solidFill>
                  <a:schemeClr val="bg1"/>
                </a:solidFill>
              </a:rPr>
              <a:t>1. A. </a:t>
            </a:r>
            <a:r>
              <a:rPr lang="en-US" sz="1400" err="1">
                <a:solidFill>
                  <a:schemeClr val="bg1"/>
                </a:solidFill>
              </a:rPr>
              <a:t>Gavezzotti</a:t>
            </a:r>
            <a:r>
              <a:rPr lang="en-US" sz="1400">
                <a:solidFill>
                  <a:schemeClr val="bg1"/>
                </a:solidFill>
              </a:rPr>
              <a:t>, L. Lo Presti and S. Rizzato, </a:t>
            </a:r>
            <a:r>
              <a:rPr lang="en-US" sz="1400" err="1">
                <a:solidFill>
                  <a:schemeClr val="bg1"/>
                </a:solidFill>
              </a:rPr>
              <a:t>CrystEngComm</a:t>
            </a:r>
            <a:r>
              <a:rPr lang="en-US" sz="1400">
                <a:solidFill>
                  <a:schemeClr val="bg1"/>
                </a:solidFill>
              </a:rPr>
              <a:t>, 2022,24, 922-930 (https://doi.org/10.1039/D1CE01360B)</a:t>
            </a:r>
            <a:endParaRPr lang="it-IT" sz="1400">
              <a:solidFill>
                <a:schemeClr val="bg1"/>
              </a:solidFill>
              <a:cs typeface="Calibri"/>
            </a:endParaRPr>
          </a:p>
        </p:txBody>
      </p:sp>
      <p:sp>
        <p:nvSpPr>
          <p:cNvPr id="8" name="CasellaDiTesto 7">
            <a:extLst>
              <a:ext uri="{FF2B5EF4-FFF2-40B4-BE49-F238E27FC236}">
                <a16:creationId xmlns:a16="http://schemas.microsoft.com/office/drawing/2014/main" id="{361C0DA0-FBCF-A252-EB3A-DE7A621545F7}"/>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3</a:t>
            </a:r>
          </a:p>
        </p:txBody>
      </p:sp>
    </p:spTree>
    <p:extLst>
      <p:ext uri="{BB962C8B-B14F-4D97-AF65-F5344CB8AC3E}">
        <p14:creationId xmlns:p14="http://schemas.microsoft.com/office/powerpoint/2010/main" val="2534216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grpSp>
        <p:nvGrpSpPr>
          <p:cNvPr id="8" name="Gruppo 7">
            <a:extLst>
              <a:ext uri="{FF2B5EF4-FFF2-40B4-BE49-F238E27FC236}">
                <a16:creationId xmlns:a16="http://schemas.microsoft.com/office/drawing/2014/main" id="{FEE93DBE-960B-4C2F-DBD3-B29EA9B198F5}"/>
              </a:ext>
            </a:extLst>
          </p:cNvPr>
          <p:cNvGrpSpPr/>
          <p:nvPr/>
        </p:nvGrpSpPr>
        <p:grpSpPr>
          <a:xfrm>
            <a:off x="0" y="6274129"/>
            <a:ext cx="12192000" cy="583870"/>
            <a:chOff x="0" y="6274129"/>
            <a:chExt cx="12192000" cy="583870"/>
          </a:xfrm>
        </p:grpSpPr>
        <p:sp>
          <p:nvSpPr>
            <p:cNvPr id="9" name="Rettangolo 8">
              <a:extLst>
                <a:ext uri="{FF2B5EF4-FFF2-40B4-BE49-F238E27FC236}">
                  <a16:creationId xmlns:a16="http://schemas.microsoft.com/office/drawing/2014/main" id="{0A88BD2E-B0D8-AC7C-6150-ECC6AF179F45}"/>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Immagine 12" descr="Immagine che contiene testo, Carattere, simbolo, logo&#10;&#10;Descrizione generata automaticamente">
              <a:extLst>
                <a:ext uri="{FF2B5EF4-FFF2-40B4-BE49-F238E27FC236}">
                  <a16:creationId xmlns:a16="http://schemas.microsoft.com/office/drawing/2014/main" id="{3C0D8170-8A74-5DE9-73B4-129F314DC11D}"/>
                </a:ext>
              </a:extLst>
            </p:cNvPr>
            <p:cNvPicPr>
              <a:picLocks noChangeAspect="1"/>
            </p:cNvPicPr>
            <p:nvPr/>
          </p:nvPicPr>
          <p:blipFill>
            <a:blip r:embed="rId3"/>
            <a:stretch>
              <a:fillRect/>
            </a:stretch>
          </p:blipFill>
          <p:spPr>
            <a:xfrm>
              <a:off x="10574035" y="6324254"/>
              <a:ext cx="1484746" cy="497855"/>
            </a:xfrm>
            <a:prstGeom prst="rect">
              <a:avLst/>
            </a:prstGeom>
          </p:spPr>
        </p:pic>
      </p:grpSp>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dirty="0">
                <a:solidFill>
                  <a:srgbClr val="0C346B"/>
                </a:solidFill>
                <a:latin typeface="Calibri"/>
                <a:cs typeface="Calibri"/>
              </a:rPr>
              <a:t>The Symmetry-Constrained Monte Carlo (SC-MC)</a:t>
            </a:r>
            <a:endParaRPr lang="it-IT" dirty="0"/>
          </a:p>
        </p:txBody>
      </p:sp>
      <p:sp>
        <p:nvSpPr>
          <p:cNvPr id="21" name="CasellaDiTesto 6">
            <a:extLst>
              <a:ext uri="{FF2B5EF4-FFF2-40B4-BE49-F238E27FC236}">
                <a16:creationId xmlns:a16="http://schemas.microsoft.com/office/drawing/2014/main" id="{7274FC9F-C26A-5072-1BE3-F402C5E1D49C}"/>
              </a:ext>
            </a:extLst>
          </p:cNvPr>
          <p:cNvSpPr txBox="1"/>
          <p:nvPr/>
        </p:nvSpPr>
        <p:spPr>
          <a:xfrm>
            <a:off x="3409577" y="1846627"/>
            <a:ext cx="3100156" cy="807913"/>
          </a:xfrm>
          <a:prstGeom prst="rect">
            <a:avLst/>
          </a:prstGeom>
          <a:solidFill>
            <a:srgbClr val="142BD9">
              <a:alpha val="35000"/>
            </a:srgbClr>
          </a:solidFill>
          <a:ln>
            <a:solidFill>
              <a:srgbClr val="142BD9"/>
            </a:solidFill>
          </a:ln>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400" err="1"/>
              <a:t>Symmetry-constrained</a:t>
            </a:r>
            <a:r>
              <a:rPr lang="it-IT" sz="2400"/>
              <a:t> Monte Carlo (SC-MC)</a:t>
            </a:r>
            <a:endParaRPr lang="it-IT" sz="2400">
              <a:cs typeface="Calibri"/>
            </a:endParaRPr>
          </a:p>
        </p:txBody>
      </p:sp>
      <p:sp>
        <p:nvSpPr>
          <p:cNvPr id="22" name="CasellaDiTesto 7">
            <a:extLst>
              <a:ext uri="{FF2B5EF4-FFF2-40B4-BE49-F238E27FC236}">
                <a16:creationId xmlns:a16="http://schemas.microsoft.com/office/drawing/2014/main" id="{25EFA074-A177-EF12-FBC7-71AA1A867992}"/>
              </a:ext>
            </a:extLst>
          </p:cNvPr>
          <p:cNvSpPr txBox="1"/>
          <p:nvPr/>
        </p:nvSpPr>
        <p:spPr>
          <a:xfrm>
            <a:off x="1179483" y="859152"/>
            <a:ext cx="3512004" cy="746358"/>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13995" indent="-213995">
              <a:buFont typeface="Calibri"/>
              <a:buChar char="-"/>
            </a:pPr>
            <a:r>
              <a:rPr lang="it-IT" sz="2200" err="1"/>
              <a:t>Molecular</a:t>
            </a:r>
            <a:r>
              <a:rPr lang="it-IT" sz="2200"/>
              <a:t> </a:t>
            </a:r>
            <a:r>
              <a:rPr lang="it-IT" sz="2200" err="1"/>
              <a:t>connectivity</a:t>
            </a:r>
            <a:endParaRPr lang="it-IT" sz="2200">
              <a:cs typeface="Calibri"/>
            </a:endParaRPr>
          </a:p>
          <a:p>
            <a:pPr marL="213995" indent="-213995">
              <a:buFont typeface="Calibri"/>
              <a:buChar char="-"/>
            </a:pPr>
            <a:r>
              <a:rPr lang="it-IT" sz="2200"/>
              <a:t>Space group(s)</a:t>
            </a:r>
            <a:endParaRPr lang="it-IT" sz="2200">
              <a:cs typeface="Calibri"/>
            </a:endParaRPr>
          </a:p>
        </p:txBody>
      </p:sp>
      <p:sp>
        <p:nvSpPr>
          <p:cNvPr id="23" name="CasellaDiTesto 8">
            <a:extLst>
              <a:ext uri="{FF2B5EF4-FFF2-40B4-BE49-F238E27FC236}">
                <a16:creationId xmlns:a16="http://schemas.microsoft.com/office/drawing/2014/main" id="{0996BB91-D1D3-8900-941B-6349FE393254}"/>
              </a:ext>
            </a:extLst>
          </p:cNvPr>
          <p:cNvSpPr txBox="1"/>
          <p:nvPr/>
        </p:nvSpPr>
        <p:spPr>
          <a:xfrm>
            <a:off x="7862537" y="1846698"/>
            <a:ext cx="3497324" cy="746358"/>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2200" dirty="0"/>
              <a:t>Set of </a:t>
            </a:r>
            <a:r>
              <a:rPr lang="it-IT" sz="2200" dirty="0" err="1"/>
              <a:t>plausible</a:t>
            </a:r>
            <a:r>
              <a:rPr lang="it-IT" sz="2200" dirty="0"/>
              <a:t> </a:t>
            </a:r>
            <a:r>
              <a:rPr lang="it-IT" sz="2200" dirty="0" err="1"/>
              <a:t>crystal</a:t>
            </a:r>
            <a:r>
              <a:rPr lang="it-IT" sz="2200" dirty="0"/>
              <a:t> </a:t>
            </a:r>
            <a:r>
              <a:rPr lang="it-IT" sz="2200" dirty="0" err="1"/>
              <a:t>structures</a:t>
            </a:r>
            <a:endParaRPr lang="it-IT" sz="2200" dirty="0">
              <a:cs typeface="Calibri"/>
            </a:endParaRPr>
          </a:p>
        </p:txBody>
      </p:sp>
      <p:sp>
        <p:nvSpPr>
          <p:cNvPr id="24" name="Freccia curva 23">
            <a:extLst>
              <a:ext uri="{FF2B5EF4-FFF2-40B4-BE49-F238E27FC236}">
                <a16:creationId xmlns:a16="http://schemas.microsoft.com/office/drawing/2014/main" id="{C5E6E60F-7E70-AF3E-A420-8705B206304D}"/>
              </a:ext>
            </a:extLst>
          </p:cNvPr>
          <p:cNvSpPr>
            <a:spLocks/>
          </p:cNvSpPr>
          <p:nvPr/>
        </p:nvSpPr>
        <p:spPr>
          <a:xfrm flipV="1">
            <a:off x="2344751" y="1672701"/>
            <a:ext cx="795195" cy="576193"/>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lIns="68580" tIns="34290" rIns="68580" bIns="34290"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t-IT" sz="1350">
              <a:solidFill>
                <a:schemeClr val="tx1"/>
              </a:solidFill>
            </a:endParaRPr>
          </a:p>
        </p:txBody>
      </p:sp>
      <p:sp>
        <p:nvSpPr>
          <p:cNvPr id="25" name="CasellaDiTesto 10">
            <a:extLst>
              <a:ext uri="{FF2B5EF4-FFF2-40B4-BE49-F238E27FC236}">
                <a16:creationId xmlns:a16="http://schemas.microsoft.com/office/drawing/2014/main" id="{53BBE228-14CD-8C94-5F78-7053B8BE9F45}"/>
              </a:ext>
            </a:extLst>
          </p:cNvPr>
          <p:cNvSpPr txBox="1"/>
          <p:nvPr/>
        </p:nvSpPr>
        <p:spPr>
          <a:xfrm>
            <a:off x="1868089" y="1784053"/>
            <a:ext cx="382052" cy="346249"/>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t-IT"/>
              <a:t>IN</a:t>
            </a:r>
            <a:endParaRPr lang="it-IT">
              <a:cs typeface="Calibri"/>
            </a:endParaRPr>
          </a:p>
        </p:txBody>
      </p:sp>
      <p:sp>
        <p:nvSpPr>
          <p:cNvPr id="27" name="CasellaDiTesto 12">
            <a:extLst>
              <a:ext uri="{FF2B5EF4-FFF2-40B4-BE49-F238E27FC236}">
                <a16:creationId xmlns:a16="http://schemas.microsoft.com/office/drawing/2014/main" id="{24057E01-9DEB-CD33-1B6F-68D1359AE6E7}"/>
              </a:ext>
            </a:extLst>
          </p:cNvPr>
          <p:cNvSpPr txBox="1"/>
          <p:nvPr/>
        </p:nvSpPr>
        <p:spPr>
          <a:xfrm>
            <a:off x="200751" y="3142458"/>
            <a:ext cx="6559656" cy="1608133"/>
          </a:xfrm>
          <a:prstGeom prst="rect">
            <a:avLst/>
          </a:prstGeom>
          <a:noFill/>
          <a:ln>
            <a:solidFill>
              <a:schemeClr val="tx1"/>
            </a:solidFill>
          </a:ln>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Calibri"/>
              <a:buChar char="-"/>
            </a:pPr>
            <a:r>
              <a:rPr lang="it-IT" sz="2000" dirty="0" err="1">
                <a:latin typeface="Calibri"/>
                <a:cs typeface="Arial"/>
              </a:rPr>
              <a:t>MiCMoS</a:t>
            </a:r>
            <a:r>
              <a:rPr lang="it-IT" sz="2000" dirty="0">
                <a:latin typeface="Calibri"/>
                <a:cs typeface="Arial"/>
              </a:rPr>
              <a:t> force fields (LJC and CLP)</a:t>
            </a:r>
            <a:endParaRPr lang="en-US" sz="2000" dirty="0">
              <a:latin typeface="Calibri"/>
              <a:cs typeface="Arial"/>
            </a:endParaRPr>
          </a:p>
          <a:p>
            <a:pPr marL="342900" indent="-342900">
              <a:buFont typeface="Calibri"/>
              <a:buChar char="-"/>
            </a:pPr>
            <a:r>
              <a:rPr lang="it-IT" sz="2000" dirty="0">
                <a:cs typeface="Calibri"/>
              </a:rPr>
              <a:t>Guess </a:t>
            </a:r>
            <a:r>
              <a:rPr lang="it-IT" sz="2000" dirty="0" err="1">
                <a:cs typeface="Calibri"/>
              </a:rPr>
              <a:t>structures</a:t>
            </a:r>
            <a:r>
              <a:rPr lang="it-IT" sz="2000" dirty="0">
                <a:cs typeface="Calibri"/>
              </a:rPr>
              <a:t> are </a:t>
            </a:r>
            <a:r>
              <a:rPr lang="it-IT" sz="2000" dirty="0" err="1">
                <a:cs typeface="Calibri"/>
              </a:rPr>
              <a:t>generated</a:t>
            </a:r>
            <a:r>
              <a:rPr lang="it-IT" sz="2000" dirty="0">
                <a:cs typeface="Calibri"/>
              </a:rPr>
              <a:t> by brute force </a:t>
            </a:r>
            <a:r>
              <a:rPr lang="it-IT" sz="2000" dirty="0" err="1">
                <a:cs typeface="Calibri"/>
              </a:rPr>
              <a:t>approach</a:t>
            </a:r>
            <a:r>
              <a:rPr lang="it-IT" sz="2000" dirty="0">
                <a:cs typeface="Calibri"/>
              </a:rPr>
              <a:t>, </a:t>
            </a:r>
            <a:r>
              <a:rPr lang="it-IT" sz="2000" dirty="0" err="1">
                <a:cs typeface="Calibri"/>
              </a:rPr>
              <a:t>then</a:t>
            </a:r>
            <a:r>
              <a:rPr lang="it-IT" sz="2000" dirty="0">
                <a:cs typeface="Calibri"/>
              </a:rPr>
              <a:t> MC and </a:t>
            </a:r>
            <a:r>
              <a:rPr lang="it-IT" sz="2000" dirty="0" err="1">
                <a:cs typeface="Calibri"/>
              </a:rPr>
              <a:t>simulated</a:t>
            </a:r>
            <a:r>
              <a:rPr lang="it-IT" sz="2000" dirty="0">
                <a:cs typeface="Calibri"/>
              </a:rPr>
              <a:t> </a:t>
            </a:r>
            <a:r>
              <a:rPr lang="it-IT" sz="2000" dirty="0" err="1">
                <a:cs typeface="Calibri"/>
              </a:rPr>
              <a:t>annealing</a:t>
            </a:r>
            <a:r>
              <a:rPr lang="it-IT" sz="2000" dirty="0">
                <a:cs typeface="Calibri"/>
              </a:rPr>
              <a:t> are </a:t>
            </a:r>
            <a:r>
              <a:rPr lang="it-IT" sz="2000" dirty="0" err="1">
                <a:cs typeface="Calibri"/>
              </a:rPr>
              <a:t>performed</a:t>
            </a:r>
            <a:endParaRPr lang="it-IT" sz="2000">
              <a:cs typeface="Calibri"/>
            </a:endParaRPr>
          </a:p>
          <a:p>
            <a:pPr marL="342900" indent="-342900">
              <a:buFont typeface="Calibri"/>
              <a:buChar char="-"/>
            </a:pPr>
            <a:r>
              <a:rPr lang="it-IT" sz="2000" b="1" dirty="0" err="1"/>
              <a:t>Symmetry</a:t>
            </a:r>
            <a:r>
              <a:rPr lang="it-IT" sz="2000" b="1" dirty="0"/>
              <a:t> </a:t>
            </a:r>
            <a:r>
              <a:rPr lang="it-IT" sz="2000" b="1" dirty="0" err="1"/>
              <a:t>is</a:t>
            </a:r>
            <a:r>
              <a:rPr lang="it-IT" sz="2000" b="1" dirty="0"/>
              <a:t> </a:t>
            </a:r>
            <a:r>
              <a:rPr lang="it-IT" sz="2000" b="1" dirty="0" err="1"/>
              <a:t>kept</a:t>
            </a:r>
            <a:r>
              <a:rPr lang="it-IT" sz="2000" b="1" dirty="0"/>
              <a:t> </a:t>
            </a:r>
            <a:r>
              <a:rPr lang="it-IT" sz="2000" b="1" dirty="0" err="1"/>
              <a:t>fixed</a:t>
            </a:r>
            <a:r>
              <a:rPr lang="it-IT" sz="2000" b="1" dirty="0"/>
              <a:t> </a:t>
            </a:r>
            <a:r>
              <a:rPr lang="it-IT" sz="2000" b="1" dirty="0" err="1"/>
              <a:t>throughout</a:t>
            </a:r>
            <a:r>
              <a:rPr lang="it-IT" sz="2000" b="1" dirty="0"/>
              <a:t> the MC </a:t>
            </a:r>
            <a:r>
              <a:rPr lang="it-IT" sz="2000" b="1" dirty="0" err="1"/>
              <a:t>trajectory</a:t>
            </a:r>
            <a:r>
              <a:rPr lang="it-IT" sz="2000" b="1" dirty="0"/>
              <a:t>, </a:t>
            </a:r>
            <a:r>
              <a:rPr lang="it-IT" sz="2000" b="1" dirty="0" err="1"/>
              <a:t>only</a:t>
            </a:r>
            <a:r>
              <a:rPr lang="it-IT" sz="2000" b="1" dirty="0"/>
              <a:t> the </a:t>
            </a:r>
            <a:r>
              <a:rPr lang="it-IT" sz="2000" b="1" dirty="0" err="1"/>
              <a:t>DOFs</a:t>
            </a:r>
            <a:r>
              <a:rPr lang="it-IT" sz="2000" b="1" dirty="0"/>
              <a:t> of the </a:t>
            </a:r>
            <a:r>
              <a:rPr lang="it-IT" sz="2000" b="1" dirty="0" err="1"/>
              <a:t>asymmetric</a:t>
            </a:r>
            <a:r>
              <a:rPr lang="it-IT" sz="2000" b="1" dirty="0"/>
              <a:t> </a:t>
            </a:r>
            <a:r>
              <a:rPr lang="it-IT" sz="2000" b="1" dirty="0" err="1"/>
              <a:t>unit</a:t>
            </a:r>
            <a:r>
              <a:rPr lang="it-IT" sz="2000" b="1" dirty="0"/>
              <a:t> are </a:t>
            </a:r>
            <a:r>
              <a:rPr lang="it-IT" sz="2000" b="1" dirty="0" err="1"/>
              <a:t>optimized</a:t>
            </a:r>
            <a:endParaRPr lang="it-IT" sz="2000" b="1" dirty="0" err="1">
              <a:cs typeface="Calibri"/>
            </a:endParaRPr>
          </a:p>
        </p:txBody>
      </p:sp>
      <p:sp>
        <p:nvSpPr>
          <p:cNvPr id="30" name="CasellaDiTesto 15">
            <a:extLst>
              <a:ext uri="{FF2B5EF4-FFF2-40B4-BE49-F238E27FC236}">
                <a16:creationId xmlns:a16="http://schemas.microsoft.com/office/drawing/2014/main" id="{B674C6B6-3F3F-DA7C-1FB5-3BA71FE0B170}"/>
              </a:ext>
            </a:extLst>
          </p:cNvPr>
          <p:cNvSpPr txBox="1"/>
          <p:nvPr/>
        </p:nvSpPr>
        <p:spPr>
          <a:xfrm>
            <a:off x="7862052" y="3426577"/>
            <a:ext cx="4330798" cy="746358"/>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13995" indent="-213995">
              <a:buFont typeface="Calibri"/>
              <a:buChar char="-"/>
            </a:pPr>
            <a:r>
              <a:rPr lang="en-US" sz="2200" u="sng" dirty="0"/>
              <a:t>Molecular Dynamics </a:t>
            </a:r>
            <a:endParaRPr lang="en-US" sz="2200" u="sng" dirty="0">
              <a:cs typeface="Calibri"/>
            </a:endParaRPr>
          </a:p>
          <a:p>
            <a:pPr marL="213995" indent="-213995">
              <a:buFont typeface="Calibri"/>
              <a:buChar char="-"/>
            </a:pPr>
            <a:r>
              <a:rPr lang="en-US" sz="2200" dirty="0"/>
              <a:t>Quantum mechanical calculations</a:t>
            </a:r>
            <a:endParaRPr lang="en-US" sz="2200" dirty="0">
              <a:cs typeface="Calibri"/>
            </a:endParaRPr>
          </a:p>
        </p:txBody>
      </p:sp>
      <p:sp>
        <p:nvSpPr>
          <p:cNvPr id="31" name="CasellaDiTesto 16">
            <a:extLst>
              <a:ext uri="{FF2B5EF4-FFF2-40B4-BE49-F238E27FC236}">
                <a16:creationId xmlns:a16="http://schemas.microsoft.com/office/drawing/2014/main" id="{82A636D5-29DF-40E4-06AA-228FEBD608E3}"/>
              </a:ext>
            </a:extLst>
          </p:cNvPr>
          <p:cNvSpPr txBox="1"/>
          <p:nvPr/>
        </p:nvSpPr>
        <p:spPr>
          <a:xfrm>
            <a:off x="9280510" y="2769712"/>
            <a:ext cx="1578000" cy="315471"/>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600"/>
              <a:t>A POSTERIORI</a:t>
            </a:r>
            <a:endParaRPr lang="it-IT" sz="1600">
              <a:cs typeface="Calibri"/>
            </a:endParaRPr>
          </a:p>
        </p:txBody>
      </p:sp>
      <p:sp>
        <p:nvSpPr>
          <p:cNvPr id="32" name="Freccia in giù 31">
            <a:extLst>
              <a:ext uri="{FF2B5EF4-FFF2-40B4-BE49-F238E27FC236}">
                <a16:creationId xmlns:a16="http://schemas.microsoft.com/office/drawing/2014/main" id="{F1DE6611-A516-5E6A-0E05-900AA81CE82D}"/>
              </a:ext>
            </a:extLst>
          </p:cNvPr>
          <p:cNvSpPr/>
          <p:nvPr/>
        </p:nvSpPr>
        <p:spPr>
          <a:xfrm rot="16200000">
            <a:off x="7122806" y="1729663"/>
            <a:ext cx="286761" cy="88665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t-IT" sz="1350"/>
          </a:p>
        </p:txBody>
      </p:sp>
      <p:sp>
        <p:nvSpPr>
          <p:cNvPr id="33" name="CasellaDiTesto 10">
            <a:extLst>
              <a:ext uri="{FF2B5EF4-FFF2-40B4-BE49-F238E27FC236}">
                <a16:creationId xmlns:a16="http://schemas.microsoft.com/office/drawing/2014/main" id="{F50D901C-7606-4FC8-2A7E-DB900052714F}"/>
              </a:ext>
            </a:extLst>
          </p:cNvPr>
          <p:cNvSpPr txBox="1"/>
          <p:nvPr/>
        </p:nvSpPr>
        <p:spPr>
          <a:xfrm>
            <a:off x="6922301" y="1746866"/>
            <a:ext cx="534452" cy="315471"/>
          </a:xfrm>
          <a:prstGeom prst="rect">
            <a:avLst/>
          </a:prstGeom>
          <a:noFill/>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it-IT" sz="1600"/>
              <a:t>OUT</a:t>
            </a:r>
          </a:p>
        </p:txBody>
      </p:sp>
      <p:sp>
        <p:nvSpPr>
          <p:cNvPr id="34" name="Freccia in giù 33">
            <a:extLst>
              <a:ext uri="{FF2B5EF4-FFF2-40B4-BE49-F238E27FC236}">
                <a16:creationId xmlns:a16="http://schemas.microsoft.com/office/drawing/2014/main" id="{7506A8BB-1DD4-4F31-9DD3-69B1B05FEBAE}"/>
              </a:ext>
            </a:extLst>
          </p:cNvPr>
          <p:cNvSpPr/>
          <p:nvPr/>
        </p:nvSpPr>
        <p:spPr>
          <a:xfrm>
            <a:off x="8866283" y="2670846"/>
            <a:ext cx="304690" cy="58185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t-IT" sz="1350"/>
          </a:p>
        </p:txBody>
      </p:sp>
      <p:sp>
        <p:nvSpPr>
          <p:cNvPr id="3" name="CasellaDiTesto 12">
            <a:extLst>
              <a:ext uri="{FF2B5EF4-FFF2-40B4-BE49-F238E27FC236}">
                <a16:creationId xmlns:a16="http://schemas.microsoft.com/office/drawing/2014/main" id="{D1CE0E21-34A8-3E57-EC11-49438C7E9CAD}"/>
              </a:ext>
            </a:extLst>
          </p:cNvPr>
          <p:cNvSpPr txBox="1"/>
          <p:nvPr/>
        </p:nvSpPr>
        <p:spPr>
          <a:xfrm>
            <a:off x="202631" y="5355080"/>
            <a:ext cx="7255805" cy="377026"/>
          </a:xfrm>
          <a:prstGeom prst="rect">
            <a:avLst/>
          </a:prstGeom>
          <a:noFill/>
          <a:ln>
            <a:noFill/>
          </a:ln>
        </p:spPr>
        <p:txBody>
          <a:bodyPr rot="0" spcFirstLastPara="0" vert="horz" wrap="square" lIns="68580" tIns="34290" rIns="68580" bIns="34290" numCol="1" spcCol="0" rtlCol="0" fromWordArt="0" anchor="t" anchorCtr="0" forceAA="0" compatLnSpc="1">
            <a:prstTxWarp prst="textNoShape">
              <a:avLst/>
            </a:prstTxWarp>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Font typeface="Calibri"/>
              <a:buChar char="-"/>
            </a:pPr>
            <a:r>
              <a:rPr lang="it-IT" sz="2000" dirty="0">
                <a:ea typeface="+mn-lt"/>
                <a:cs typeface="Arial"/>
              </a:rPr>
              <a:t>The </a:t>
            </a:r>
            <a:r>
              <a:rPr lang="it-IT" sz="2000" err="1">
                <a:ea typeface="+mn-lt"/>
                <a:cs typeface="Arial"/>
              </a:rPr>
              <a:t>method</a:t>
            </a:r>
            <a:r>
              <a:rPr lang="it-IT" sz="2000" dirty="0">
                <a:ea typeface="+mn-lt"/>
                <a:cs typeface="Arial"/>
              </a:rPr>
              <a:t> </a:t>
            </a:r>
            <a:r>
              <a:rPr lang="it-IT" sz="2000" err="1">
                <a:ea typeface="+mn-lt"/>
                <a:cs typeface="Arial"/>
              </a:rPr>
              <a:t>is</a:t>
            </a:r>
            <a:r>
              <a:rPr lang="it-IT" sz="2000" dirty="0">
                <a:ea typeface="+mn-lt"/>
                <a:cs typeface="Arial"/>
              </a:rPr>
              <a:t> cheap and can be </a:t>
            </a:r>
            <a:r>
              <a:rPr lang="it-IT" sz="2000" err="1">
                <a:ea typeface="+mn-lt"/>
                <a:cs typeface="Arial"/>
              </a:rPr>
              <a:t>run</a:t>
            </a:r>
            <a:r>
              <a:rPr lang="it-IT" sz="2000" dirty="0">
                <a:ea typeface="+mn-lt"/>
                <a:cs typeface="Arial"/>
              </a:rPr>
              <a:t> on a laptop</a:t>
            </a:r>
          </a:p>
        </p:txBody>
      </p:sp>
      <p:sp>
        <p:nvSpPr>
          <p:cNvPr id="10" name="Freccia in giù 9">
            <a:extLst>
              <a:ext uri="{FF2B5EF4-FFF2-40B4-BE49-F238E27FC236}">
                <a16:creationId xmlns:a16="http://schemas.microsoft.com/office/drawing/2014/main" id="{660DFB53-2C0B-4147-6818-FEF0A0B73FF3}"/>
              </a:ext>
            </a:extLst>
          </p:cNvPr>
          <p:cNvSpPr/>
          <p:nvPr/>
        </p:nvSpPr>
        <p:spPr>
          <a:xfrm>
            <a:off x="3148460" y="4837774"/>
            <a:ext cx="267061" cy="49719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it-IT"/>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it-IT" sz="1350"/>
          </a:p>
        </p:txBody>
      </p:sp>
      <p:pic>
        <p:nvPicPr>
          <p:cNvPr id="2" name="Immagine 1">
            <a:extLst>
              <a:ext uri="{FF2B5EF4-FFF2-40B4-BE49-F238E27FC236}">
                <a16:creationId xmlns:a16="http://schemas.microsoft.com/office/drawing/2014/main" id="{B1C493F2-08EA-2E20-0D35-92E6ABEC601D}"/>
              </a:ext>
            </a:extLst>
          </p:cNvPr>
          <p:cNvPicPr>
            <a:picLocks noChangeAspect="1"/>
          </p:cNvPicPr>
          <p:nvPr/>
        </p:nvPicPr>
        <p:blipFill>
          <a:blip r:embed="rId4"/>
          <a:stretch>
            <a:fillRect/>
          </a:stretch>
        </p:blipFill>
        <p:spPr>
          <a:xfrm>
            <a:off x="6916997" y="4331928"/>
            <a:ext cx="2743200" cy="1875934"/>
          </a:xfrm>
          <a:prstGeom prst="rect">
            <a:avLst/>
          </a:prstGeom>
        </p:spPr>
      </p:pic>
      <p:sp>
        <p:nvSpPr>
          <p:cNvPr id="6" name="CasellaDiTesto 5">
            <a:extLst>
              <a:ext uri="{FF2B5EF4-FFF2-40B4-BE49-F238E27FC236}">
                <a16:creationId xmlns:a16="http://schemas.microsoft.com/office/drawing/2014/main" id="{98C97FD3-B64D-B503-651A-1DA387080057}"/>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4</a:t>
            </a:r>
          </a:p>
        </p:txBody>
      </p:sp>
    </p:spTree>
    <p:extLst>
      <p:ext uri="{BB962C8B-B14F-4D97-AF65-F5344CB8AC3E}">
        <p14:creationId xmlns:p14="http://schemas.microsoft.com/office/powerpoint/2010/main" val="1777493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5" grpId="0"/>
      <p:bldP spid="27" grpId="0" animBg="1"/>
      <p:bldP spid="30" grpId="0"/>
      <p:bldP spid="31" grpId="0"/>
      <p:bldP spid="32" grpId="0" animBg="1"/>
      <p:bldP spid="33" grpId="0"/>
      <p:bldP spid="34" grpId="0" animBg="1"/>
      <p:bldP spid="3"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Methods</a:t>
            </a:r>
            <a:endParaRPr lang="it-IT"/>
          </a:p>
        </p:txBody>
      </p:sp>
      <p:sp>
        <p:nvSpPr>
          <p:cNvPr id="8" name="CasellaDiTesto 7">
            <a:extLst>
              <a:ext uri="{FF2B5EF4-FFF2-40B4-BE49-F238E27FC236}">
                <a16:creationId xmlns:a16="http://schemas.microsoft.com/office/drawing/2014/main" id="{9017E6E3-99C0-A858-EE2E-43C6D00076EA}"/>
              </a:ext>
            </a:extLst>
          </p:cNvPr>
          <p:cNvSpPr txBox="1"/>
          <p:nvPr/>
        </p:nvSpPr>
        <p:spPr>
          <a:xfrm>
            <a:off x="325385" y="1017502"/>
            <a:ext cx="522675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a:cs typeface="Calibri"/>
              </a:rPr>
              <a:t>Two test </a:t>
            </a:r>
            <a:r>
              <a:rPr lang="it-IT" sz="2000" err="1">
                <a:cs typeface="Calibri"/>
              </a:rPr>
              <a:t>cases</a:t>
            </a:r>
            <a:r>
              <a:rPr lang="it-IT" sz="2000">
                <a:cs typeface="Calibri"/>
              </a:rPr>
              <a:t>: (1) </a:t>
            </a:r>
            <a:r>
              <a:rPr lang="it-IT" sz="2000" err="1">
                <a:cs typeface="Calibri"/>
              </a:rPr>
              <a:t>acrolein</a:t>
            </a:r>
            <a:r>
              <a:rPr lang="it-IT" sz="2000">
                <a:cs typeface="Calibri"/>
              </a:rPr>
              <a:t> and (2) </a:t>
            </a:r>
            <a:r>
              <a:rPr lang="it-IT" sz="2000" err="1">
                <a:cs typeface="Calibri"/>
              </a:rPr>
              <a:t>benzoic</a:t>
            </a:r>
            <a:r>
              <a:rPr lang="it-IT" sz="2000">
                <a:cs typeface="Calibri"/>
              </a:rPr>
              <a:t> acid</a:t>
            </a:r>
          </a:p>
        </p:txBody>
      </p:sp>
      <p:pic>
        <p:nvPicPr>
          <p:cNvPr id="10" name="Immagine 9" descr="Immagine che contiene nero, schizzo, arte, bianco e nero&#10;&#10;Descrizione generata automaticamente">
            <a:extLst>
              <a:ext uri="{FF2B5EF4-FFF2-40B4-BE49-F238E27FC236}">
                <a16:creationId xmlns:a16="http://schemas.microsoft.com/office/drawing/2014/main" id="{CAE567A6-49E0-D569-D91C-8A80F0B44C64}"/>
              </a:ext>
            </a:extLst>
          </p:cNvPr>
          <p:cNvPicPr>
            <a:picLocks noChangeAspect="1"/>
          </p:cNvPicPr>
          <p:nvPr/>
        </p:nvPicPr>
        <p:blipFill>
          <a:blip r:embed="rId3"/>
          <a:stretch>
            <a:fillRect/>
          </a:stretch>
        </p:blipFill>
        <p:spPr>
          <a:xfrm>
            <a:off x="816899" y="2051133"/>
            <a:ext cx="1384398" cy="575240"/>
          </a:xfrm>
          <a:prstGeom prst="rect">
            <a:avLst/>
          </a:prstGeom>
        </p:spPr>
      </p:pic>
      <p:pic>
        <p:nvPicPr>
          <p:cNvPr id="11" name="Immagine 10" descr="Immagine che contiene schermata, design, nero&#10;&#10;Descrizione generata automaticamente">
            <a:extLst>
              <a:ext uri="{FF2B5EF4-FFF2-40B4-BE49-F238E27FC236}">
                <a16:creationId xmlns:a16="http://schemas.microsoft.com/office/drawing/2014/main" id="{999B9B0A-C7D8-F404-4C24-4D3E0F9ED209}"/>
              </a:ext>
            </a:extLst>
          </p:cNvPr>
          <p:cNvPicPr>
            <a:picLocks noChangeAspect="1"/>
          </p:cNvPicPr>
          <p:nvPr/>
        </p:nvPicPr>
        <p:blipFill>
          <a:blip r:embed="rId4"/>
          <a:stretch>
            <a:fillRect/>
          </a:stretch>
        </p:blipFill>
        <p:spPr>
          <a:xfrm>
            <a:off x="3877449" y="1528913"/>
            <a:ext cx="1107992" cy="1617371"/>
          </a:xfrm>
          <a:prstGeom prst="rect">
            <a:avLst/>
          </a:prstGeom>
        </p:spPr>
      </p:pic>
      <p:sp>
        <p:nvSpPr>
          <p:cNvPr id="12" name="CasellaDiTesto 11">
            <a:extLst>
              <a:ext uri="{FF2B5EF4-FFF2-40B4-BE49-F238E27FC236}">
                <a16:creationId xmlns:a16="http://schemas.microsoft.com/office/drawing/2014/main" id="{83BAE581-BDB3-CDA6-483B-89305844DA07}"/>
              </a:ext>
            </a:extLst>
          </p:cNvPr>
          <p:cNvSpPr txBox="1"/>
          <p:nvPr/>
        </p:nvSpPr>
        <p:spPr>
          <a:xfrm>
            <a:off x="321622" y="3212274"/>
            <a:ext cx="2743200" cy="25545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err="1">
                <a:cs typeface="Calibri" panose="020F0502020204030204"/>
              </a:rPr>
              <a:t>Refcode</a:t>
            </a:r>
            <a:r>
              <a:rPr lang="it-IT" sz="2000">
                <a:cs typeface="Calibri" panose="020F0502020204030204"/>
              </a:rPr>
              <a:t>: AXOSOW</a:t>
            </a:r>
          </a:p>
          <a:p>
            <a:r>
              <a:rPr lang="it-IT" sz="2000">
                <a:cs typeface="Calibri" panose="020F0502020204030204"/>
              </a:rPr>
              <a:t>SG = </a:t>
            </a:r>
            <a:r>
              <a:rPr lang="it-IT" sz="2000" err="1">
                <a:cs typeface="Calibri" panose="020F0502020204030204"/>
              </a:rPr>
              <a:t>Pbca</a:t>
            </a:r>
            <a:r>
              <a:rPr lang="it-IT" sz="2000">
                <a:cs typeface="Calibri" panose="020F0502020204030204"/>
              </a:rPr>
              <a:t> (No 61)</a:t>
            </a:r>
          </a:p>
          <a:p>
            <a:r>
              <a:rPr lang="it-IT" sz="2000">
                <a:cs typeface="Calibri" panose="020F0502020204030204"/>
              </a:rPr>
              <a:t>T = 133 K</a:t>
            </a:r>
          </a:p>
          <a:p>
            <a:endParaRPr lang="it-IT" sz="2000">
              <a:cs typeface="Calibri" panose="020F0502020204030204"/>
            </a:endParaRPr>
          </a:p>
          <a:p>
            <a:r>
              <a:rPr lang="it-IT" sz="2000">
                <a:cs typeface="Calibri" panose="020F0502020204030204"/>
              </a:rPr>
              <a:t>Lattice </a:t>
            </a:r>
            <a:r>
              <a:rPr lang="it-IT" sz="2000" err="1">
                <a:cs typeface="Calibri" panose="020F0502020204030204"/>
              </a:rPr>
              <a:t>Parameter</a:t>
            </a:r>
            <a:r>
              <a:rPr lang="it-IT" sz="2000">
                <a:cs typeface="Calibri" panose="020F0502020204030204"/>
              </a:rPr>
              <a:t>: </a:t>
            </a:r>
          </a:p>
          <a:p>
            <a:r>
              <a:rPr lang="it-IT" sz="2000">
                <a:cs typeface="Calibri" panose="020F0502020204030204"/>
              </a:rPr>
              <a:t>a = 7.134(8) Å</a:t>
            </a:r>
          </a:p>
          <a:p>
            <a:r>
              <a:rPr lang="it-IT" sz="2000">
                <a:cs typeface="Calibri" panose="020F0502020204030204"/>
              </a:rPr>
              <a:t>b = 9.694(11) </a:t>
            </a:r>
            <a:r>
              <a:rPr lang="it-IT" sz="2000">
                <a:ea typeface="+mn-lt"/>
                <a:cs typeface="+mn-lt"/>
              </a:rPr>
              <a:t>Å</a:t>
            </a:r>
            <a:endParaRPr lang="it-IT" sz="2000">
              <a:cs typeface="Calibri" panose="020F0502020204030204"/>
            </a:endParaRPr>
          </a:p>
          <a:p>
            <a:r>
              <a:rPr lang="it-IT" sz="2000">
                <a:cs typeface="Calibri" panose="020F0502020204030204"/>
              </a:rPr>
              <a:t>c = 9.930(10) </a:t>
            </a:r>
            <a:r>
              <a:rPr lang="it-IT" sz="2000">
                <a:ea typeface="+mn-lt"/>
                <a:cs typeface="+mn-lt"/>
              </a:rPr>
              <a:t>Å</a:t>
            </a:r>
            <a:endParaRPr lang="it-IT" sz="2000">
              <a:cs typeface="Calibri" panose="020F0502020204030204"/>
            </a:endParaRPr>
          </a:p>
        </p:txBody>
      </p:sp>
      <p:sp>
        <p:nvSpPr>
          <p:cNvPr id="14" name="CasellaDiTesto 13">
            <a:extLst>
              <a:ext uri="{FF2B5EF4-FFF2-40B4-BE49-F238E27FC236}">
                <a16:creationId xmlns:a16="http://schemas.microsoft.com/office/drawing/2014/main" id="{1A5FD606-6FE8-F8D9-F027-0FD9BE281C6E}"/>
              </a:ext>
            </a:extLst>
          </p:cNvPr>
          <p:cNvSpPr txBox="1"/>
          <p:nvPr/>
        </p:nvSpPr>
        <p:spPr>
          <a:xfrm>
            <a:off x="3290453" y="3212273"/>
            <a:ext cx="2743200"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err="1">
                <a:cs typeface="Calibri" panose="020F0502020204030204"/>
              </a:rPr>
              <a:t>Refcode</a:t>
            </a:r>
            <a:r>
              <a:rPr lang="it-IT" sz="2000">
                <a:cs typeface="Calibri" panose="020F0502020204030204"/>
              </a:rPr>
              <a:t>: BENZAC02</a:t>
            </a:r>
          </a:p>
          <a:p>
            <a:r>
              <a:rPr lang="it-IT" sz="2000">
                <a:cs typeface="Calibri" panose="020F0502020204030204"/>
              </a:rPr>
              <a:t>SG = P2</a:t>
            </a:r>
            <a:r>
              <a:rPr lang="it-IT" sz="2000" baseline="-25000">
                <a:cs typeface="Calibri" panose="020F0502020204030204"/>
              </a:rPr>
              <a:t>1</a:t>
            </a:r>
            <a:r>
              <a:rPr lang="it-IT" sz="2000">
                <a:cs typeface="Calibri" panose="020F0502020204030204"/>
              </a:rPr>
              <a:t>/c (No 14)</a:t>
            </a:r>
          </a:p>
          <a:p>
            <a:r>
              <a:rPr lang="it-IT" sz="2000">
                <a:cs typeface="Calibri" panose="020F0502020204030204"/>
              </a:rPr>
              <a:t>T = 300K</a:t>
            </a:r>
          </a:p>
          <a:p>
            <a:endParaRPr lang="it-IT" sz="2000">
              <a:cs typeface="Calibri" panose="020F0502020204030204"/>
            </a:endParaRPr>
          </a:p>
          <a:p>
            <a:r>
              <a:rPr lang="it-IT" sz="2000">
                <a:cs typeface="Calibri" panose="020F0502020204030204"/>
              </a:rPr>
              <a:t>Lattice </a:t>
            </a:r>
            <a:r>
              <a:rPr lang="it-IT" sz="2000" err="1">
                <a:cs typeface="Calibri" panose="020F0502020204030204"/>
              </a:rPr>
              <a:t>Parameter</a:t>
            </a:r>
            <a:r>
              <a:rPr lang="it-IT" sz="2000">
                <a:cs typeface="Calibri"/>
              </a:rPr>
              <a:t>: </a:t>
            </a:r>
          </a:p>
          <a:p>
            <a:r>
              <a:rPr lang="it-IT" sz="2000">
                <a:cs typeface="Calibri"/>
              </a:rPr>
              <a:t>a = 5.4996(5) Å</a:t>
            </a:r>
          </a:p>
          <a:p>
            <a:r>
              <a:rPr lang="it-IT" sz="2000">
                <a:cs typeface="Calibri"/>
              </a:rPr>
              <a:t>b = 5.1283(5</a:t>
            </a:r>
            <a:r>
              <a:rPr lang="it-IT" sz="2000">
                <a:ea typeface="+mn-lt"/>
                <a:cs typeface="+mn-lt"/>
              </a:rPr>
              <a:t>) Å</a:t>
            </a:r>
            <a:endParaRPr lang="it-IT" sz="2000">
              <a:cs typeface="Calibri" panose="020F0502020204030204"/>
            </a:endParaRPr>
          </a:p>
          <a:p>
            <a:r>
              <a:rPr lang="it-IT" sz="2000">
                <a:cs typeface="Calibri" panose="020F0502020204030204"/>
              </a:rPr>
              <a:t>c = 21.950(2) </a:t>
            </a:r>
            <a:r>
              <a:rPr lang="it-IT" sz="2000">
                <a:ea typeface="+mn-lt"/>
                <a:cs typeface="+mn-lt"/>
              </a:rPr>
              <a:t>Å</a:t>
            </a:r>
          </a:p>
          <a:p>
            <a:r>
              <a:rPr lang="it-IT" sz="2000">
                <a:cs typeface="Calibri" panose="020F0502020204030204"/>
              </a:rPr>
              <a:t>β = 97.37(1) </a:t>
            </a:r>
            <a:r>
              <a:rPr lang="it-IT" sz="2000">
                <a:ea typeface="+mn-lt"/>
                <a:cs typeface="+mn-lt"/>
              </a:rPr>
              <a:t>°</a:t>
            </a:r>
          </a:p>
        </p:txBody>
      </p:sp>
      <p:sp>
        <p:nvSpPr>
          <p:cNvPr id="15" name="CasellaDiTesto 14">
            <a:extLst>
              <a:ext uri="{FF2B5EF4-FFF2-40B4-BE49-F238E27FC236}">
                <a16:creationId xmlns:a16="http://schemas.microsoft.com/office/drawing/2014/main" id="{42971B5F-518E-5CBA-9BBC-E35E513F8984}"/>
              </a:ext>
            </a:extLst>
          </p:cNvPr>
          <p:cNvSpPr txBox="1"/>
          <p:nvPr/>
        </p:nvSpPr>
        <p:spPr>
          <a:xfrm>
            <a:off x="5965373" y="1429253"/>
            <a:ext cx="5959432"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a:cs typeface="Calibri" panose="020F0502020204030204"/>
              </a:rPr>
              <a:t>1. Structures generation</a:t>
            </a:r>
          </a:p>
          <a:p>
            <a:pPr marL="800100" lvl="1" indent="-342900">
              <a:buFont typeface="Calibri"/>
              <a:buChar char="-"/>
            </a:pPr>
            <a:r>
              <a:rPr lang="en-US" sz="2000">
                <a:cs typeface="Calibri" panose="020F0502020204030204"/>
              </a:rPr>
              <a:t>Symmetry constraint: </a:t>
            </a:r>
            <a:r>
              <a:rPr lang="en-US" sz="2000" b="1">
                <a:cs typeface="Calibri" panose="020F0502020204030204"/>
              </a:rPr>
              <a:t>ON</a:t>
            </a:r>
          </a:p>
          <a:p>
            <a:pPr marL="800100" lvl="1" indent="-342900">
              <a:buFont typeface="Calibri"/>
              <a:buChar char="-"/>
            </a:pPr>
            <a:r>
              <a:rPr lang="en-US" sz="2000">
                <a:cs typeface="Calibri" panose="020F0502020204030204"/>
              </a:rPr>
              <a:t>T-fixed MC followed by simulated annealing minimization</a:t>
            </a:r>
          </a:p>
          <a:p>
            <a:pPr marL="800100" lvl="1" indent="-342900">
              <a:buFont typeface="Calibri"/>
              <a:buChar char="-"/>
            </a:pPr>
            <a:r>
              <a:rPr lang="en-US" sz="2000">
                <a:cs typeface="Calibri" panose="020F0502020204030204"/>
              </a:rPr>
              <a:t>Selected space groups: 2 (P-1), 4 (P2</a:t>
            </a:r>
            <a:r>
              <a:rPr lang="en-US" sz="2000" baseline="-25000">
                <a:cs typeface="Calibri" panose="020F0502020204030204"/>
              </a:rPr>
              <a:t>1</a:t>
            </a:r>
            <a:r>
              <a:rPr lang="en-US" sz="2000">
                <a:cs typeface="Calibri" panose="020F0502020204030204"/>
              </a:rPr>
              <a:t>), 14 (P2</a:t>
            </a:r>
            <a:r>
              <a:rPr lang="en-US" sz="2000" baseline="-25000">
                <a:cs typeface="Calibri" panose="020F0502020204030204"/>
              </a:rPr>
              <a:t>1</a:t>
            </a:r>
            <a:r>
              <a:rPr lang="en-US" sz="2000">
                <a:cs typeface="Calibri" panose="020F0502020204030204"/>
              </a:rPr>
              <a:t>/c), 15 (C</a:t>
            </a:r>
            <a:r>
              <a:rPr lang="en-US" sz="2000" baseline="-25000">
                <a:cs typeface="Calibri" panose="020F0502020204030204"/>
              </a:rPr>
              <a:t>2</a:t>
            </a:r>
            <a:r>
              <a:rPr lang="en-US" sz="2000">
                <a:cs typeface="Calibri" panose="020F0502020204030204"/>
              </a:rPr>
              <a:t>/c), 19 (P2</a:t>
            </a:r>
            <a:r>
              <a:rPr lang="en-US" sz="2000" baseline="-25000">
                <a:cs typeface="Calibri" panose="020F0502020204030204"/>
              </a:rPr>
              <a:t>1</a:t>
            </a:r>
            <a:r>
              <a:rPr lang="en-US" sz="2000">
                <a:cs typeface="Calibri" panose="020F0502020204030204"/>
              </a:rPr>
              <a:t>2</a:t>
            </a:r>
            <a:r>
              <a:rPr lang="en-US" sz="2000" baseline="-25000">
                <a:cs typeface="Calibri" panose="020F0502020204030204"/>
              </a:rPr>
              <a:t>1</a:t>
            </a:r>
            <a:r>
              <a:rPr lang="en-US" sz="2000">
                <a:cs typeface="Calibri" panose="020F0502020204030204"/>
              </a:rPr>
              <a:t>2</a:t>
            </a:r>
            <a:r>
              <a:rPr lang="en-US" sz="2000" baseline="-25000">
                <a:cs typeface="Calibri" panose="020F0502020204030204"/>
              </a:rPr>
              <a:t>1</a:t>
            </a:r>
            <a:r>
              <a:rPr lang="en-US" sz="2000">
                <a:cs typeface="Calibri" panose="020F0502020204030204"/>
              </a:rPr>
              <a:t>), 61 (</a:t>
            </a:r>
            <a:r>
              <a:rPr lang="en-US" sz="2000" err="1">
                <a:cs typeface="Calibri" panose="020F0502020204030204"/>
              </a:rPr>
              <a:t>Pbca</a:t>
            </a:r>
            <a:r>
              <a:rPr lang="en-US" sz="2000">
                <a:cs typeface="Calibri" panose="020F0502020204030204"/>
              </a:rPr>
              <a:t>)</a:t>
            </a:r>
          </a:p>
          <a:p>
            <a:pPr marL="800100" lvl="1" indent="-342900">
              <a:buFont typeface="Calibri"/>
              <a:buChar char="-"/>
            </a:pPr>
            <a:r>
              <a:rPr lang="en-US" sz="2000">
                <a:cs typeface="Calibri" panose="020F0502020204030204"/>
              </a:rPr>
              <a:t>1000 seeds/space group</a:t>
            </a:r>
          </a:p>
        </p:txBody>
      </p:sp>
      <p:sp>
        <p:nvSpPr>
          <p:cNvPr id="16" name="CasellaDiTesto 15">
            <a:extLst>
              <a:ext uri="{FF2B5EF4-FFF2-40B4-BE49-F238E27FC236}">
                <a16:creationId xmlns:a16="http://schemas.microsoft.com/office/drawing/2014/main" id="{A6F64003-EDA2-3430-9EF6-A1C8EBD19BCE}"/>
              </a:ext>
            </a:extLst>
          </p:cNvPr>
          <p:cNvSpPr txBox="1"/>
          <p:nvPr/>
        </p:nvSpPr>
        <p:spPr>
          <a:xfrm>
            <a:off x="5963393" y="3831367"/>
            <a:ext cx="5959432"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cs typeface="Calibri" panose="020F0502020204030204"/>
              </a:rPr>
              <a:t>2. Dynamic relaxation</a:t>
            </a:r>
          </a:p>
          <a:p>
            <a:pPr marL="800100" lvl="1" indent="-342900">
              <a:buFont typeface="Calibri"/>
              <a:buChar char="-"/>
            </a:pPr>
            <a:r>
              <a:rPr lang="en-US" sz="2000" dirty="0">
                <a:cs typeface="Calibri" panose="020F0502020204030204"/>
              </a:rPr>
              <a:t>Symmetry constraint: </a:t>
            </a:r>
            <a:r>
              <a:rPr lang="en-US" sz="2000" b="1" dirty="0">
                <a:cs typeface="Calibri" panose="020F0502020204030204"/>
              </a:rPr>
              <a:t>OFF</a:t>
            </a:r>
          </a:p>
          <a:p>
            <a:pPr marL="800100" lvl="1" indent="-342900">
              <a:buFont typeface="Calibri"/>
              <a:buChar char="-"/>
            </a:pPr>
            <a:r>
              <a:rPr lang="en-US" sz="2000" dirty="0">
                <a:cs typeface="Calibri" panose="020F0502020204030204"/>
              </a:rPr>
              <a:t>Molecular Dynamics (MD) on top ranking polymorphs to introduce dynamic effects</a:t>
            </a:r>
          </a:p>
          <a:p>
            <a:pPr marL="800100" lvl="1" indent="-342900">
              <a:buFont typeface="Calibri"/>
              <a:buChar char="-"/>
            </a:pPr>
            <a:r>
              <a:rPr lang="en-US" sz="2000" dirty="0">
                <a:cs typeface="Calibri" panose="020F0502020204030204"/>
              </a:rPr>
              <a:t>Force field: Lennard-Jones-Coulomb (LJC)</a:t>
            </a:r>
          </a:p>
          <a:p>
            <a:pPr marL="800100" lvl="1" indent="-342900">
              <a:buFont typeface="Calibri"/>
              <a:buChar char="-"/>
            </a:pPr>
            <a:r>
              <a:rPr lang="en-US" sz="2000" dirty="0">
                <a:cs typeface="Calibri" panose="020F0502020204030204"/>
              </a:rPr>
              <a:t>Total time: 200 </a:t>
            </a:r>
            <a:r>
              <a:rPr lang="en-US" sz="2000" dirty="0" err="1">
                <a:cs typeface="Calibri" panose="020F0502020204030204"/>
              </a:rPr>
              <a:t>ps</a:t>
            </a:r>
            <a:r>
              <a:rPr lang="en-US" sz="2000" dirty="0">
                <a:cs typeface="Calibri" panose="020F0502020204030204"/>
              </a:rPr>
              <a:t>; </a:t>
            </a:r>
            <a:r>
              <a:rPr lang="en-US" sz="2000" dirty="0" err="1">
                <a:cs typeface="Calibri" panose="020F0502020204030204"/>
              </a:rPr>
              <a:t>Δt</a:t>
            </a:r>
            <a:r>
              <a:rPr lang="en-US" sz="2000" dirty="0">
                <a:cs typeface="Calibri" panose="020F0502020204030204"/>
              </a:rPr>
              <a:t> = 0.002 </a:t>
            </a:r>
            <a:r>
              <a:rPr lang="en-US" sz="2000" dirty="0" err="1">
                <a:cs typeface="Calibri" panose="020F0502020204030204"/>
              </a:rPr>
              <a:t>ps</a:t>
            </a:r>
            <a:endParaRPr lang="en-US" sz="2000" dirty="0">
              <a:cs typeface="Calibri" panose="020F0502020204030204"/>
            </a:endParaRPr>
          </a:p>
          <a:p>
            <a:pPr marL="800100" lvl="1" indent="-342900">
              <a:buFont typeface="Calibri"/>
              <a:buChar char="-"/>
            </a:pPr>
            <a:r>
              <a:rPr lang="en-US" sz="2000" dirty="0">
                <a:cs typeface="Calibri" panose="020F0502020204030204"/>
              </a:rPr>
              <a:t>T = T experimental</a:t>
            </a:r>
          </a:p>
        </p:txBody>
      </p:sp>
      <p:sp>
        <p:nvSpPr>
          <p:cNvPr id="17" name="Rettangolo 16">
            <a:extLst>
              <a:ext uri="{FF2B5EF4-FFF2-40B4-BE49-F238E27FC236}">
                <a16:creationId xmlns:a16="http://schemas.microsoft.com/office/drawing/2014/main" id="{FB223ECC-2E30-8BE9-5F73-1033893650FD}"/>
              </a:ext>
            </a:extLst>
          </p:cNvPr>
          <p:cNvSpPr/>
          <p:nvPr/>
        </p:nvSpPr>
        <p:spPr>
          <a:xfrm>
            <a:off x="153389" y="882732"/>
            <a:ext cx="5561610" cy="5254831"/>
          </a:xfrm>
          <a:prstGeom prst="rect">
            <a:avLst/>
          </a:prstGeom>
          <a:noFill/>
          <a:ln w="28575">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5"/>
            <a:stretch>
              <a:fillRect/>
            </a:stretch>
          </p:blipFill>
          <p:spPr>
            <a:xfrm>
              <a:off x="10574035" y="6324254"/>
              <a:ext cx="1484746" cy="497855"/>
            </a:xfrm>
            <a:prstGeom prst="rect">
              <a:avLst/>
            </a:prstGeom>
          </p:spPr>
        </p:pic>
      </p:grpSp>
      <p:sp>
        <p:nvSpPr>
          <p:cNvPr id="2" name="Rettangolo 1">
            <a:extLst>
              <a:ext uri="{FF2B5EF4-FFF2-40B4-BE49-F238E27FC236}">
                <a16:creationId xmlns:a16="http://schemas.microsoft.com/office/drawing/2014/main" id="{1A0C8492-8310-6A8B-682B-D0F221043EA4}"/>
              </a:ext>
            </a:extLst>
          </p:cNvPr>
          <p:cNvSpPr/>
          <p:nvPr/>
        </p:nvSpPr>
        <p:spPr>
          <a:xfrm>
            <a:off x="5879275" y="882732"/>
            <a:ext cx="6138552" cy="5254831"/>
          </a:xfrm>
          <a:prstGeom prst="rect">
            <a:avLst/>
          </a:prstGeom>
          <a:noFill/>
          <a:ln w="28575">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a16="http://schemas.microsoft.com/office/drawing/2014/main" id="{4C9F6A31-6579-65E7-21F7-C7A0A6EE005C}"/>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5</a:t>
            </a:r>
          </a:p>
        </p:txBody>
      </p:sp>
      <p:sp>
        <p:nvSpPr>
          <p:cNvPr id="3" name="CasellaDiTesto 2">
            <a:extLst>
              <a:ext uri="{FF2B5EF4-FFF2-40B4-BE49-F238E27FC236}">
                <a16:creationId xmlns:a16="http://schemas.microsoft.com/office/drawing/2014/main" id="{9984C869-4C6F-DB3D-5C78-D7F20097455F}"/>
              </a:ext>
            </a:extLst>
          </p:cNvPr>
          <p:cNvSpPr txBox="1"/>
          <p:nvPr/>
        </p:nvSpPr>
        <p:spPr>
          <a:xfrm>
            <a:off x="6030148" y="987777"/>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cs typeface="Calibri"/>
              </a:rPr>
              <a:t>Pipeline:</a:t>
            </a:r>
            <a:endParaRPr lang="it-IT" sz="2000" dirty="0"/>
          </a:p>
        </p:txBody>
      </p:sp>
    </p:spTree>
    <p:extLst>
      <p:ext uri="{BB962C8B-B14F-4D97-AF65-F5344CB8AC3E}">
        <p14:creationId xmlns:p14="http://schemas.microsoft.com/office/powerpoint/2010/main" val="2966933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 grpId="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Results – Acrolein</a:t>
            </a:r>
            <a:endParaRPr lang="it-IT"/>
          </a:p>
        </p:txBody>
      </p: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3"/>
            <a:stretch>
              <a:fillRect/>
            </a:stretch>
          </p:blipFill>
          <p:spPr>
            <a:xfrm>
              <a:off x="10574035" y="6324254"/>
              <a:ext cx="1484746" cy="497855"/>
            </a:xfrm>
            <a:prstGeom prst="rect">
              <a:avLst/>
            </a:prstGeom>
          </p:spPr>
        </p:pic>
      </p:grpSp>
      <p:pic>
        <p:nvPicPr>
          <p:cNvPr id="2" name="Immagine 1" descr="Immagine che contiene testo, schermata, diagramma, Carattere&#10;&#10;Descrizione generata automaticamente">
            <a:extLst>
              <a:ext uri="{FF2B5EF4-FFF2-40B4-BE49-F238E27FC236}">
                <a16:creationId xmlns:a16="http://schemas.microsoft.com/office/drawing/2014/main" id="{F240D5E9-ED9B-1755-9261-F6C058B12FAC}"/>
              </a:ext>
            </a:extLst>
          </p:cNvPr>
          <p:cNvPicPr>
            <a:picLocks noChangeAspect="1"/>
          </p:cNvPicPr>
          <p:nvPr/>
        </p:nvPicPr>
        <p:blipFill>
          <a:blip r:embed="rId4"/>
          <a:stretch>
            <a:fillRect/>
          </a:stretch>
        </p:blipFill>
        <p:spPr>
          <a:xfrm>
            <a:off x="73088" y="1492918"/>
            <a:ext cx="5949822" cy="4461972"/>
          </a:xfrm>
          <a:prstGeom prst="rect">
            <a:avLst/>
          </a:prstGeom>
        </p:spPr>
      </p:pic>
      <p:sp>
        <p:nvSpPr>
          <p:cNvPr id="3" name="CasellaDiTesto 2">
            <a:extLst>
              <a:ext uri="{FF2B5EF4-FFF2-40B4-BE49-F238E27FC236}">
                <a16:creationId xmlns:a16="http://schemas.microsoft.com/office/drawing/2014/main" id="{02551497-3A84-1B62-B8DD-B5F3B26BB26D}"/>
              </a:ext>
            </a:extLst>
          </p:cNvPr>
          <p:cNvSpPr txBox="1"/>
          <p:nvPr/>
        </p:nvSpPr>
        <p:spPr>
          <a:xfrm>
            <a:off x="6086470" y="1797179"/>
            <a:ext cx="574171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r>
              <a:rPr lang="it-IT" sz="2000" err="1">
                <a:cs typeface="Calibri" panose="020F0502020204030204"/>
              </a:rPr>
              <a:t>Pbca</a:t>
            </a:r>
            <a:r>
              <a:rPr lang="it-IT" sz="2000">
                <a:cs typeface="Calibri" panose="020F0502020204030204"/>
              </a:rPr>
              <a:t> (61) </a:t>
            </a:r>
            <a:r>
              <a:rPr lang="it-IT" sz="2000" err="1">
                <a:cs typeface="Calibri" panose="020F0502020204030204"/>
              </a:rPr>
              <a:t>is</a:t>
            </a:r>
            <a:r>
              <a:rPr lang="it-IT" sz="2000">
                <a:cs typeface="Calibri" panose="020F0502020204030204"/>
              </a:rPr>
              <a:t> the best </a:t>
            </a:r>
            <a:r>
              <a:rPr lang="it-IT" sz="2000" err="1">
                <a:cs typeface="Calibri" panose="020F0502020204030204"/>
              </a:rPr>
              <a:t>space</a:t>
            </a:r>
            <a:r>
              <a:rPr lang="it-IT" sz="2000">
                <a:cs typeface="Calibri" panose="020F0502020204030204"/>
              </a:rPr>
              <a:t> group </a:t>
            </a:r>
            <a:r>
              <a:rPr lang="it-IT" sz="2000" err="1">
                <a:cs typeface="Calibri" panose="020F0502020204030204"/>
              </a:rPr>
              <a:t>among</a:t>
            </a:r>
            <a:r>
              <a:rPr lang="it-IT" sz="2000">
                <a:cs typeface="Calibri" panose="020F0502020204030204"/>
              </a:rPr>
              <a:t> the </a:t>
            </a:r>
            <a:r>
              <a:rPr lang="it-IT" sz="2000" err="1">
                <a:cs typeface="Calibri" panose="020F0502020204030204"/>
              </a:rPr>
              <a:t>tested</a:t>
            </a:r>
            <a:r>
              <a:rPr lang="it-IT" sz="2000">
                <a:cs typeface="Calibri" panose="020F0502020204030204"/>
              </a:rPr>
              <a:t> </a:t>
            </a:r>
            <a:r>
              <a:rPr lang="it-IT" sz="2000" err="1">
                <a:cs typeface="Calibri" panose="020F0502020204030204"/>
              </a:rPr>
              <a:t>ones</a:t>
            </a:r>
            <a:r>
              <a:rPr lang="it-IT" sz="2000">
                <a:cs typeface="Calibri" panose="020F0502020204030204"/>
              </a:rPr>
              <a:t> (</a:t>
            </a:r>
            <a:r>
              <a:rPr lang="it-IT" sz="2000" u="sng">
                <a:cs typeface="Calibri" panose="020F0502020204030204"/>
              </a:rPr>
              <a:t>low </a:t>
            </a:r>
            <a:r>
              <a:rPr lang="it-IT" sz="2000" u="sng" err="1">
                <a:cs typeface="Calibri" panose="020F0502020204030204"/>
              </a:rPr>
              <a:t>cohesive</a:t>
            </a:r>
            <a:r>
              <a:rPr lang="it-IT" sz="2000" u="sng">
                <a:cs typeface="Calibri" panose="020F0502020204030204"/>
              </a:rPr>
              <a:t> energy</a:t>
            </a:r>
            <a:r>
              <a:rPr lang="it-IT" sz="2000">
                <a:cs typeface="Calibri" panose="020F0502020204030204"/>
              </a:rPr>
              <a:t>, </a:t>
            </a:r>
            <a:r>
              <a:rPr lang="it-IT" sz="2000" u="sng">
                <a:cs typeface="Calibri" panose="020F0502020204030204"/>
              </a:rPr>
              <a:t>high </a:t>
            </a:r>
            <a:r>
              <a:rPr lang="it-IT" sz="2000" u="sng" err="1">
                <a:cs typeface="Calibri" panose="020F0502020204030204"/>
              </a:rPr>
              <a:t>density</a:t>
            </a:r>
            <a:r>
              <a:rPr lang="it-IT" sz="2000">
                <a:cs typeface="Calibri" panose="020F0502020204030204"/>
              </a:rPr>
              <a:t>)</a:t>
            </a:r>
            <a:endParaRPr lang="it-IT"/>
          </a:p>
        </p:txBody>
      </p:sp>
      <p:sp>
        <p:nvSpPr>
          <p:cNvPr id="6" name="CasellaDiTesto 5">
            <a:extLst>
              <a:ext uri="{FF2B5EF4-FFF2-40B4-BE49-F238E27FC236}">
                <a16:creationId xmlns:a16="http://schemas.microsoft.com/office/drawing/2014/main" id="{B744D7F5-C20F-BB25-C414-984BFF79C498}"/>
              </a:ext>
            </a:extLst>
          </p:cNvPr>
          <p:cNvSpPr txBox="1"/>
          <p:nvPr/>
        </p:nvSpPr>
        <p:spPr>
          <a:xfrm>
            <a:off x="6086470" y="2727413"/>
            <a:ext cx="5712029"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r>
              <a:rPr lang="it-IT" sz="2000" err="1">
                <a:cs typeface="Calibri" panose="020F0502020204030204"/>
              </a:rPr>
              <a:t>Experimental</a:t>
            </a:r>
            <a:r>
              <a:rPr lang="it-IT" sz="2000">
                <a:cs typeface="Calibri" panose="020F0502020204030204"/>
              </a:rPr>
              <a:t> </a:t>
            </a:r>
            <a:r>
              <a:rPr lang="it-IT" sz="2000" err="1">
                <a:cs typeface="Calibri" panose="020F0502020204030204"/>
              </a:rPr>
              <a:t>structure</a:t>
            </a:r>
            <a:r>
              <a:rPr lang="it-IT" sz="2000">
                <a:cs typeface="Calibri" panose="020F0502020204030204"/>
              </a:rPr>
              <a:t> </a:t>
            </a:r>
            <a:r>
              <a:rPr lang="it-IT" sz="2000" err="1">
                <a:cs typeface="Calibri" panose="020F0502020204030204"/>
              </a:rPr>
              <a:t>is</a:t>
            </a:r>
            <a:r>
              <a:rPr lang="it-IT" sz="2000">
                <a:cs typeface="Calibri" panose="020F0502020204030204"/>
              </a:rPr>
              <a:t> </a:t>
            </a:r>
            <a:r>
              <a:rPr lang="it-IT" sz="2000" err="1">
                <a:cs typeface="Calibri" panose="020F0502020204030204"/>
              </a:rPr>
              <a:t>found</a:t>
            </a:r>
            <a:r>
              <a:rPr lang="it-IT" sz="2000">
                <a:cs typeface="Calibri" panose="020F0502020204030204"/>
              </a:rPr>
              <a:t> </a:t>
            </a:r>
            <a:r>
              <a:rPr lang="it-IT" sz="2000" err="1">
                <a:cs typeface="Calibri" panose="020F0502020204030204"/>
              </a:rPr>
              <a:t>as</a:t>
            </a:r>
            <a:r>
              <a:rPr lang="it-IT" sz="2000">
                <a:cs typeface="Calibri" panose="020F0502020204030204"/>
              </a:rPr>
              <a:t> the </a:t>
            </a:r>
            <a:r>
              <a:rPr lang="it-IT" sz="2000" b="1">
                <a:cs typeface="Calibri" panose="020F0502020204030204"/>
              </a:rPr>
              <a:t>3</a:t>
            </a:r>
            <a:r>
              <a:rPr lang="it-IT" sz="2000" b="1" baseline="30000">
                <a:cs typeface="Calibri" panose="020F0502020204030204"/>
              </a:rPr>
              <a:t>rd</a:t>
            </a:r>
            <a:r>
              <a:rPr lang="it-IT" sz="2000" b="1">
                <a:cs typeface="Calibri" panose="020F0502020204030204"/>
              </a:rPr>
              <a:t> best</a:t>
            </a:r>
            <a:r>
              <a:rPr lang="it-IT" sz="2000">
                <a:cs typeface="Calibri" panose="020F0502020204030204"/>
              </a:rPr>
              <a:t> </a:t>
            </a:r>
            <a:r>
              <a:rPr lang="it-IT" sz="2000" err="1">
                <a:cs typeface="Calibri" panose="020F0502020204030204"/>
              </a:rPr>
              <a:t>ranked</a:t>
            </a:r>
            <a:r>
              <a:rPr lang="it-IT" sz="2000">
                <a:cs typeface="Calibri" panose="020F0502020204030204"/>
              </a:rPr>
              <a:t> </a:t>
            </a:r>
            <a:r>
              <a:rPr lang="it-IT" sz="2000" err="1">
                <a:cs typeface="Calibri" panose="020F0502020204030204"/>
              </a:rPr>
              <a:t>structure</a:t>
            </a:r>
            <a:r>
              <a:rPr lang="it-IT" sz="2000">
                <a:cs typeface="Calibri" panose="020F0502020204030204"/>
              </a:rPr>
              <a:t> -&gt; the </a:t>
            </a:r>
            <a:r>
              <a:rPr lang="it-IT" sz="2000" err="1">
                <a:cs typeface="Calibri" panose="020F0502020204030204"/>
              </a:rPr>
              <a:t>method</a:t>
            </a:r>
            <a:r>
              <a:rPr lang="it-IT" sz="2000">
                <a:cs typeface="Calibri" panose="020F0502020204030204"/>
              </a:rPr>
              <a:t> </a:t>
            </a:r>
            <a:r>
              <a:rPr lang="it-IT" sz="2000" err="1">
                <a:cs typeface="Calibri" panose="020F0502020204030204"/>
              </a:rPr>
              <a:t>is</a:t>
            </a:r>
            <a:r>
              <a:rPr lang="it-IT" sz="2000">
                <a:cs typeface="Calibri" panose="020F0502020204030204"/>
              </a:rPr>
              <a:t> </a:t>
            </a:r>
            <a:r>
              <a:rPr lang="it-IT" sz="2000" err="1">
                <a:cs typeface="Calibri" panose="020F0502020204030204"/>
              </a:rPr>
              <a:t>fairly</a:t>
            </a:r>
            <a:r>
              <a:rPr lang="it-IT" sz="2000">
                <a:cs typeface="Calibri" panose="020F0502020204030204"/>
              </a:rPr>
              <a:t> accurate.</a:t>
            </a:r>
            <a:endParaRPr lang="it-IT" err="1"/>
          </a:p>
        </p:txBody>
      </p:sp>
      <p:sp>
        <p:nvSpPr>
          <p:cNvPr id="18" name="CasellaDiTesto 17">
            <a:extLst>
              <a:ext uri="{FF2B5EF4-FFF2-40B4-BE49-F238E27FC236}">
                <a16:creationId xmlns:a16="http://schemas.microsoft.com/office/drawing/2014/main" id="{B3C31C30-06CF-C721-560F-750EA0C0F9E6}"/>
              </a:ext>
            </a:extLst>
          </p:cNvPr>
          <p:cNvSpPr txBox="1"/>
          <p:nvPr/>
        </p:nvSpPr>
        <p:spPr>
          <a:xfrm>
            <a:off x="6064686" y="1176957"/>
            <a:ext cx="592974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r>
              <a:rPr lang="it-IT" sz="2000">
                <a:cs typeface="Calibri"/>
              </a:rPr>
              <a:t>No strong </a:t>
            </a:r>
            <a:r>
              <a:rPr lang="it-IT" sz="2000" err="1">
                <a:cs typeface="Calibri"/>
              </a:rPr>
              <a:t>intermolecular</a:t>
            </a:r>
            <a:r>
              <a:rPr lang="it-IT" sz="2000">
                <a:cs typeface="Calibri"/>
              </a:rPr>
              <a:t> interactions</a:t>
            </a:r>
          </a:p>
        </p:txBody>
      </p:sp>
      <p:pic>
        <p:nvPicPr>
          <p:cNvPr id="19" name="Immagine 18" descr="Immagine che contiene diagramma, Elementi grafici, design&#10;&#10;Descrizione generata automaticamente">
            <a:extLst>
              <a:ext uri="{FF2B5EF4-FFF2-40B4-BE49-F238E27FC236}">
                <a16:creationId xmlns:a16="http://schemas.microsoft.com/office/drawing/2014/main" id="{E0727A3D-3784-F391-7237-EA49FC3178BA}"/>
              </a:ext>
            </a:extLst>
          </p:cNvPr>
          <p:cNvPicPr>
            <a:picLocks noChangeAspect="1"/>
          </p:cNvPicPr>
          <p:nvPr/>
        </p:nvPicPr>
        <p:blipFill rotWithShape="1">
          <a:blip r:embed="rId5"/>
          <a:srcRect l="28702" t="12069" r="28885" b="13816"/>
          <a:stretch/>
        </p:blipFill>
        <p:spPr>
          <a:xfrm>
            <a:off x="6215534" y="3967567"/>
            <a:ext cx="2692536" cy="1993743"/>
          </a:xfrm>
          <a:prstGeom prst="rect">
            <a:avLst/>
          </a:prstGeom>
        </p:spPr>
      </p:pic>
      <p:sp>
        <p:nvSpPr>
          <p:cNvPr id="8" name="CasellaDiTesto 7">
            <a:extLst>
              <a:ext uri="{FF2B5EF4-FFF2-40B4-BE49-F238E27FC236}">
                <a16:creationId xmlns:a16="http://schemas.microsoft.com/office/drawing/2014/main" id="{91ABD36B-7112-FC12-4AC9-5566C4A34720}"/>
              </a:ext>
            </a:extLst>
          </p:cNvPr>
          <p:cNvSpPr txBox="1"/>
          <p:nvPr/>
        </p:nvSpPr>
        <p:spPr>
          <a:xfrm>
            <a:off x="1861457" y="1088571"/>
            <a:ext cx="345077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err="1">
                <a:cs typeface="Calibri"/>
              </a:rPr>
              <a:t>Cohesive</a:t>
            </a:r>
            <a:r>
              <a:rPr lang="it-IT" sz="2000">
                <a:cs typeface="Calibri"/>
              </a:rPr>
              <a:t> energy vs </a:t>
            </a:r>
            <a:r>
              <a:rPr lang="it-IT" sz="2000" err="1">
                <a:cs typeface="Calibri"/>
              </a:rPr>
              <a:t>density</a:t>
            </a:r>
            <a:endParaRPr lang="it-IT" sz="2000">
              <a:cs typeface="Calibri"/>
            </a:endParaRPr>
          </a:p>
        </p:txBody>
      </p:sp>
      <p:pic>
        <p:nvPicPr>
          <p:cNvPr id="4" name="Immagine 3" descr="Immagine che contiene diagramma, Elementi grafici, design&#10;&#10;Descrizione generata automaticamente">
            <a:extLst>
              <a:ext uri="{FF2B5EF4-FFF2-40B4-BE49-F238E27FC236}">
                <a16:creationId xmlns:a16="http://schemas.microsoft.com/office/drawing/2014/main" id="{A76E0E7C-50AD-7E0F-3ADE-A4682ED78630}"/>
              </a:ext>
            </a:extLst>
          </p:cNvPr>
          <p:cNvPicPr>
            <a:picLocks noChangeAspect="1"/>
          </p:cNvPicPr>
          <p:nvPr/>
        </p:nvPicPr>
        <p:blipFill rotWithShape="1">
          <a:blip r:embed="rId6"/>
          <a:srcRect l="27835" t="11290" r="29210" b="12903"/>
          <a:stretch/>
        </p:blipFill>
        <p:spPr>
          <a:xfrm>
            <a:off x="9258770" y="3939103"/>
            <a:ext cx="2777613" cy="2066443"/>
          </a:xfrm>
          <a:prstGeom prst="rect">
            <a:avLst/>
          </a:prstGeom>
        </p:spPr>
      </p:pic>
      <p:sp>
        <p:nvSpPr>
          <p:cNvPr id="10" name="CasellaDiTesto 9">
            <a:extLst>
              <a:ext uri="{FF2B5EF4-FFF2-40B4-BE49-F238E27FC236}">
                <a16:creationId xmlns:a16="http://schemas.microsoft.com/office/drawing/2014/main" id="{739092CB-65C8-C4B4-658A-04C7B6FBB0E6}"/>
              </a:ext>
            </a:extLst>
          </p:cNvPr>
          <p:cNvSpPr txBox="1"/>
          <p:nvPr/>
        </p:nvSpPr>
        <p:spPr>
          <a:xfrm>
            <a:off x="6801555" y="3725333"/>
            <a:ext cx="14543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it-IT" err="1">
                <a:cs typeface="Calibri"/>
              </a:rPr>
              <a:t>experimental</a:t>
            </a:r>
            <a:endParaRPr lang="it-IT">
              <a:cs typeface="Calibri"/>
            </a:endParaRPr>
          </a:p>
        </p:txBody>
      </p:sp>
      <p:sp>
        <p:nvSpPr>
          <p:cNvPr id="11" name="CasellaDiTesto 10">
            <a:extLst>
              <a:ext uri="{FF2B5EF4-FFF2-40B4-BE49-F238E27FC236}">
                <a16:creationId xmlns:a16="http://schemas.microsoft.com/office/drawing/2014/main" id="{1BA9EB60-C2C2-6A0A-477A-530FAF79ACCF}"/>
              </a:ext>
            </a:extLst>
          </p:cNvPr>
          <p:cNvSpPr txBox="1"/>
          <p:nvPr/>
        </p:nvSpPr>
        <p:spPr>
          <a:xfrm>
            <a:off x="10009481" y="3725333"/>
            <a:ext cx="14543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it-IT" dirty="0" err="1">
                <a:cs typeface="Calibri"/>
              </a:rPr>
              <a:t>predicted</a:t>
            </a:r>
            <a:endParaRPr lang="it-IT" dirty="0" err="1"/>
          </a:p>
        </p:txBody>
      </p:sp>
      <p:sp>
        <p:nvSpPr>
          <p:cNvPr id="14" name="Ovale 13">
            <a:extLst>
              <a:ext uri="{FF2B5EF4-FFF2-40B4-BE49-F238E27FC236}">
                <a16:creationId xmlns:a16="http://schemas.microsoft.com/office/drawing/2014/main" id="{F362D5DE-EBB0-5AB3-17BD-C3CB2C60D286}"/>
              </a:ext>
            </a:extLst>
          </p:cNvPr>
          <p:cNvSpPr/>
          <p:nvPr/>
        </p:nvSpPr>
        <p:spPr>
          <a:xfrm rot="1500000">
            <a:off x="4379868" y="1988859"/>
            <a:ext cx="847643" cy="3070356"/>
          </a:xfrm>
          <a:prstGeom prst="ellipse">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in giù 15">
            <a:extLst>
              <a:ext uri="{FF2B5EF4-FFF2-40B4-BE49-F238E27FC236}">
                <a16:creationId xmlns:a16="http://schemas.microsoft.com/office/drawing/2014/main" id="{FA6539C0-E750-5B96-61B0-B9051476E7E3}"/>
              </a:ext>
            </a:extLst>
          </p:cNvPr>
          <p:cNvSpPr/>
          <p:nvPr/>
        </p:nvSpPr>
        <p:spPr>
          <a:xfrm rot="3900000">
            <a:off x="5699677" y="1905801"/>
            <a:ext cx="328526" cy="491629"/>
          </a:xfrm>
          <a:prstGeom prst="downArrow">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in giù 12">
            <a:extLst>
              <a:ext uri="{FF2B5EF4-FFF2-40B4-BE49-F238E27FC236}">
                <a16:creationId xmlns:a16="http://schemas.microsoft.com/office/drawing/2014/main" id="{23186491-134C-5AA4-1804-2257EE9C8AD5}"/>
              </a:ext>
            </a:extLst>
          </p:cNvPr>
          <p:cNvSpPr/>
          <p:nvPr/>
        </p:nvSpPr>
        <p:spPr>
          <a:xfrm rot="2820000">
            <a:off x="5331556" y="2966424"/>
            <a:ext cx="366155" cy="81148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Ovale 8">
            <a:extLst>
              <a:ext uri="{FF2B5EF4-FFF2-40B4-BE49-F238E27FC236}">
                <a16:creationId xmlns:a16="http://schemas.microsoft.com/office/drawing/2014/main" id="{5C583B82-21A1-F900-01D0-1BBBBD0F0B81}"/>
              </a:ext>
            </a:extLst>
          </p:cNvPr>
          <p:cNvSpPr/>
          <p:nvPr/>
        </p:nvSpPr>
        <p:spPr>
          <a:xfrm>
            <a:off x="4413662" y="3595254"/>
            <a:ext cx="781792" cy="643246"/>
          </a:xfrm>
          <a:prstGeom prst="ellipse">
            <a:avLst/>
          </a:prstGeom>
          <a:noFill/>
          <a:ln w="28575">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asellaDiTesto 14">
            <a:extLst>
              <a:ext uri="{FF2B5EF4-FFF2-40B4-BE49-F238E27FC236}">
                <a16:creationId xmlns:a16="http://schemas.microsoft.com/office/drawing/2014/main" id="{81F53E41-9637-547B-9006-170FAD1D3651}"/>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6</a:t>
            </a:r>
          </a:p>
        </p:txBody>
      </p:sp>
    </p:spTree>
    <p:extLst>
      <p:ext uri="{BB962C8B-B14F-4D97-AF65-F5344CB8AC3E}">
        <p14:creationId xmlns:p14="http://schemas.microsoft.com/office/powerpoint/2010/main" val="325157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10" grpId="0"/>
      <p:bldP spid="11" grpId="0"/>
      <p:bldP spid="14" grpId="0" animBg="1"/>
      <p:bldP spid="16" grpId="0" animBg="1"/>
      <p:bldP spid="13"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Results – Benzoic Acid</a:t>
            </a:r>
            <a:endParaRPr lang="it-IT"/>
          </a:p>
        </p:txBody>
      </p: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3"/>
            <a:stretch>
              <a:fillRect/>
            </a:stretch>
          </p:blipFill>
          <p:spPr>
            <a:xfrm>
              <a:off x="10574035" y="6324254"/>
              <a:ext cx="1484746" cy="497855"/>
            </a:xfrm>
            <a:prstGeom prst="rect">
              <a:avLst/>
            </a:prstGeom>
          </p:spPr>
        </p:pic>
      </p:grpSp>
      <p:sp>
        <p:nvSpPr>
          <p:cNvPr id="18" name="CasellaDiTesto 17">
            <a:extLst>
              <a:ext uri="{FF2B5EF4-FFF2-40B4-BE49-F238E27FC236}">
                <a16:creationId xmlns:a16="http://schemas.microsoft.com/office/drawing/2014/main" id="{B3C31C30-06CF-C721-560F-750EA0C0F9E6}"/>
              </a:ext>
            </a:extLst>
          </p:cNvPr>
          <p:cNvSpPr txBox="1"/>
          <p:nvPr/>
        </p:nvSpPr>
        <p:spPr>
          <a:xfrm>
            <a:off x="6096001" y="999505"/>
            <a:ext cx="5929743"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r>
              <a:rPr lang="it-IT" sz="2000">
                <a:cs typeface="Calibri"/>
              </a:rPr>
              <a:t>Strong H-bond interactions in the </a:t>
            </a:r>
            <a:r>
              <a:rPr lang="it-IT" sz="2000" err="1">
                <a:cs typeface="Calibri"/>
              </a:rPr>
              <a:t>experimental</a:t>
            </a:r>
            <a:r>
              <a:rPr lang="it-IT" sz="2000">
                <a:cs typeface="Calibri"/>
              </a:rPr>
              <a:t> </a:t>
            </a:r>
            <a:r>
              <a:rPr lang="it-IT" sz="2000" err="1">
                <a:cs typeface="Calibri"/>
              </a:rPr>
              <a:t>structure</a:t>
            </a:r>
            <a:r>
              <a:rPr lang="it-IT" sz="2000">
                <a:cs typeface="Calibri"/>
              </a:rPr>
              <a:t> -&gt; </a:t>
            </a:r>
            <a:r>
              <a:rPr lang="it-IT" sz="2000" err="1">
                <a:cs typeface="Calibri"/>
              </a:rPr>
              <a:t>Dimers</a:t>
            </a:r>
            <a:endParaRPr lang="it-IT" err="1">
              <a:cs typeface="Calibri"/>
            </a:endParaRPr>
          </a:p>
        </p:txBody>
      </p:sp>
      <p:pic>
        <p:nvPicPr>
          <p:cNvPr id="4" name="Immagine 3" descr="Immagine che contiene testo, schermata, diagramma, Policromia&#10;&#10;Descrizione generata automaticamente">
            <a:extLst>
              <a:ext uri="{FF2B5EF4-FFF2-40B4-BE49-F238E27FC236}">
                <a16:creationId xmlns:a16="http://schemas.microsoft.com/office/drawing/2014/main" id="{61EB86D6-84B6-20C4-05EE-805480BA9114}"/>
              </a:ext>
            </a:extLst>
          </p:cNvPr>
          <p:cNvPicPr>
            <a:picLocks noChangeAspect="1"/>
          </p:cNvPicPr>
          <p:nvPr/>
        </p:nvPicPr>
        <p:blipFill>
          <a:blip r:embed="rId4"/>
          <a:stretch>
            <a:fillRect/>
          </a:stretch>
        </p:blipFill>
        <p:spPr>
          <a:xfrm>
            <a:off x="142504" y="1381092"/>
            <a:ext cx="5731823" cy="4273945"/>
          </a:xfrm>
          <a:prstGeom prst="rect">
            <a:avLst/>
          </a:prstGeom>
        </p:spPr>
      </p:pic>
      <p:pic>
        <p:nvPicPr>
          <p:cNvPr id="8" name="Immagine 7" descr="Immagine che contiene linea, diagramma&#10;&#10;Descrizione generata automaticamente">
            <a:extLst>
              <a:ext uri="{FF2B5EF4-FFF2-40B4-BE49-F238E27FC236}">
                <a16:creationId xmlns:a16="http://schemas.microsoft.com/office/drawing/2014/main" id="{CD66B89D-2273-D15F-688C-A6B6040543E6}"/>
              </a:ext>
            </a:extLst>
          </p:cNvPr>
          <p:cNvPicPr>
            <a:picLocks noChangeAspect="1"/>
          </p:cNvPicPr>
          <p:nvPr/>
        </p:nvPicPr>
        <p:blipFill rotWithShape="1">
          <a:blip r:embed="rId5"/>
          <a:srcRect l="137" t="11401" r="26236" b="26384"/>
          <a:stretch/>
        </p:blipFill>
        <p:spPr>
          <a:xfrm>
            <a:off x="6647330" y="1828226"/>
            <a:ext cx="4395009" cy="1566627"/>
          </a:xfrm>
          <a:prstGeom prst="rect">
            <a:avLst/>
          </a:prstGeom>
          <a:ln>
            <a:solidFill>
              <a:schemeClr val="tx1"/>
            </a:solidFill>
          </a:ln>
        </p:spPr>
      </p:pic>
      <p:sp>
        <p:nvSpPr>
          <p:cNvPr id="11" name="Ovale 10">
            <a:extLst>
              <a:ext uri="{FF2B5EF4-FFF2-40B4-BE49-F238E27FC236}">
                <a16:creationId xmlns:a16="http://schemas.microsoft.com/office/drawing/2014/main" id="{C2EF5A5F-5B14-0281-7798-575910F2C860}"/>
              </a:ext>
            </a:extLst>
          </p:cNvPr>
          <p:cNvSpPr/>
          <p:nvPr/>
        </p:nvSpPr>
        <p:spPr>
          <a:xfrm>
            <a:off x="4480727" y="2352163"/>
            <a:ext cx="518385" cy="389246"/>
          </a:xfrm>
          <a:prstGeom prst="ellipse">
            <a:avLst/>
          </a:prstGeom>
          <a:noFill/>
          <a:ln w="28575">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in giù 13">
            <a:extLst>
              <a:ext uri="{FF2B5EF4-FFF2-40B4-BE49-F238E27FC236}">
                <a16:creationId xmlns:a16="http://schemas.microsoft.com/office/drawing/2014/main" id="{59F8FBAD-7C64-7FA7-1C7A-C41ADB0DBB79}"/>
              </a:ext>
            </a:extLst>
          </p:cNvPr>
          <p:cNvSpPr/>
          <p:nvPr/>
        </p:nvSpPr>
        <p:spPr>
          <a:xfrm rot="7200000">
            <a:off x="5210473" y="2505058"/>
            <a:ext cx="366155" cy="811480"/>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asellaDiTesto 14">
            <a:extLst>
              <a:ext uri="{FF2B5EF4-FFF2-40B4-BE49-F238E27FC236}">
                <a16:creationId xmlns:a16="http://schemas.microsoft.com/office/drawing/2014/main" id="{853DFE1F-E410-971C-3BB8-992EF2468D09}"/>
              </a:ext>
            </a:extLst>
          </p:cNvPr>
          <p:cNvSpPr txBox="1"/>
          <p:nvPr/>
        </p:nvSpPr>
        <p:spPr>
          <a:xfrm>
            <a:off x="6096001" y="3605053"/>
            <a:ext cx="5929743"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Calibri"/>
              <a:buChar char="-"/>
            </a:pPr>
            <a:r>
              <a:rPr lang="it-IT" sz="2000">
                <a:cs typeface="Calibri"/>
              </a:rPr>
              <a:t>The </a:t>
            </a:r>
            <a:r>
              <a:rPr lang="it-IT" sz="2000" err="1">
                <a:cs typeface="Calibri"/>
              </a:rPr>
              <a:t>experimental</a:t>
            </a:r>
            <a:r>
              <a:rPr lang="it-IT" sz="2000">
                <a:cs typeface="Calibri"/>
              </a:rPr>
              <a:t> </a:t>
            </a:r>
            <a:r>
              <a:rPr lang="it-IT" sz="2000" err="1">
                <a:cs typeface="Calibri"/>
              </a:rPr>
              <a:t>structure</a:t>
            </a:r>
            <a:r>
              <a:rPr lang="it-IT" sz="2000">
                <a:cs typeface="Calibri"/>
              </a:rPr>
              <a:t> </a:t>
            </a:r>
            <a:r>
              <a:rPr lang="it-IT" sz="2000" err="1">
                <a:cs typeface="Calibri"/>
              </a:rPr>
              <a:t>is</a:t>
            </a:r>
            <a:r>
              <a:rPr lang="it-IT" sz="2000">
                <a:cs typeface="Calibri"/>
              </a:rPr>
              <a:t> </a:t>
            </a:r>
            <a:r>
              <a:rPr lang="it-IT" sz="2000" err="1">
                <a:cs typeface="Calibri"/>
              </a:rPr>
              <a:t>not</a:t>
            </a:r>
            <a:r>
              <a:rPr lang="it-IT" sz="2000">
                <a:cs typeface="Calibri"/>
              </a:rPr>
              <a:t> in the best </a:t>
            </a:r>
            <a:r>
              <a:rPr lang="it-IT" sz="2000" err="1">
                <a:cs typeface="Calibri"/>
              </a:rPr>
              <a:t>ranked</a:t>
            </a:r>
            <a:r>
              <a:rPr lang="it-IT" sz="2000">
                <a:cs typeface="Calibri"/>
              </a:rPr>
              <a:t> </a:t>
            </a:r>
            <a:r>
              <a:rPr lang="it-IT" sz="2000" err="1">
                <a:cs typeface="Calibri"/>
              </a:rPr>
              <a:t>structures</a:t>
            </a:r>
          </a:p>
          <a:p>
            <a:endParaRPr lang="it-IT" sz="2000">
              <a:cs typeface="Calibri"/>
            </a:endParaRPr>
          </a:p>
        </p:txBody>
      </p:sp>
      <p:sp>
        <p:nvSpPr>
          <p:cNvPr id="16" name="Ovale 15">
            <a:extLst>
              <a:ext uri="{FF2B5EF4-FFF2-40B4-BE49-F238E27FC236}">
                <a16:creationId xmlns:a16="http://schemas.microsoft.com/office/drawing/2014/main" id="{7C2105DD-9652-4E92-C6A4-18DB0B73ED3D}"/>
              </a:ext>
            </a:extLst>
          </p:cNvPr>
          <p:cNvSpPr/>
          <p:nvPr/>
        </p:nvSpPr>
        <p:spPr>
          <a:xfrm>
            <a:off x="2758564" y="3158772"/>
            <a:ext cx="2707275" cy="1487181"/>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a:extLst>
              <a:ext uri="{FF2B5EF4-FFF2-40B4-BE49-F238E27FC236}">
                <a16:creationId xmlns:a16="http://schemas.microsoft.com/office/drawing/2014/main" id="{ED98D270-A2F1-9921-3350-A9F9E789BC3B}"/>
              </a:ext>
            </a:extLst>
          </p:cNvPr>
          <p:cNvSpPr txBox="1"/>
          <p:nvPr/>
        </p:nvSpPr>
        <p:spPr>
          <a:xfrm>
            <a:off x="6092722" y="4486788"/>
            <a:ext cx="5807587"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Calibri"/>
              <a:buChar char="-"/>
            </a:pPr>
            <a:r>
              <a:rPr lang="it-IT" sz="2000" dirty="0" err="1">
                <a:ea typeface="Calibri"/>
                <a:cs typeface="Calibri"/>
              </a:rPr>
              <a:t>Several</a:t>
            </a:r>
            <a:r>
              <a:rPr lang="it-IT" sz="2000" dirty="0">
                <a:ea typeface="Calibri"/>
                <a:cs typeface="Calibri"/>
              </a:rPr>
              <a:t> </a:t>
            </a:r>
            <a:r>
              <a:rPr lang="it-IT" sz="2000" dirty="0" err="1">
                <a:ea typeface="Calibri"/>
                <a:cs typeface="Calibri"/>
              </a:rPr>
              <a:t>structures</a:t>
            </a:r>
            <a:r>
              <a:rPr lang="it-IT" sz="2000" dirty="0">
                <a:ea typeface="Calibri"/>
                <a:cs typeface="Calibri"/>
              </a:rPr>
              <a:t> with </a:t>
            </a:r>
            <a:r>
              <a:rPr lang="it-IT" sz="2000" dirty="0" err="1">
                <a:ea typeface="Calibri"/>
                <a:cs typeface="Calibri"/>
              </a:rPr>
              <a:t>lower</a:t>
            </a:r>
            <a:r>
              <a:rPr lang="it-IT" sz="2000" dirty="0">
                <a:ea typeface="Calibri"/>
                <a:cs typeface="Calibri"/>
              </a:rPr>
              <a:t> energy</a:t>
            </a:r>
            <a:endParaRPr lang="it-IT" sz="2000" dirty="0"/>
          </a:p>
          <a:p>
            <a:endParaRPr lang="it-IT" sz="2000" dirty="0">
              <a:ea typeface="Calibri" panose="020F0502020204030204"/>
              <a:cs typeface="Calibri" panose="020F0502020204030204"/>
            </a:endParaRPr>
          </a:p>
          <a:p>
            <a:pPr marL="342900" indent="-342900">
              <a:buFont typeface="Calibri"/>
              <a:buChar char="-"/>
            </a:pPr>
            <a:r>
              <a:rPr lang="it-IT" sz="2000" dirty="0"/>
              <a:t>No </a:t>
            </a:r>
            <a:r>
              <a:rPr lang="it-IT" sz="2000" dirty="0" err="1"/>
              <a:t>preferred</a:t>
            </a:r>
            <a:r>
              <a:rPr lang="it-IT" sz="2000" dirty="0"/>
              <a:t> </a:t>
            </a:r>
            <a:r>
              <a:rPr lang="it-IT" sz="2000" dirty="0" err="1"/>
              <a:t>space</a:t>
            </a:r>
            <a:r>
              <a:rPr lang="it-IT" sz="2000" dirty="0"/>
              <a:t> group: P2</a:t>
            </a:r>
            <a:r>
              <a:rPr lang="it-IT" sz="1300" dirty="0"/>
              <a:t>1</a:t>
            </a:r>
            <a:r>
              <a:rPr lang="it-IT" sz="2000" dirty="0"/>
              <a:t>/c (</a:t>
            </a:r>
            <a:r>
              <a:rPr lang="it-IT" sz="2000" dirty="0" err="1"/>
              <a:t>experimental</a:t>
            </a:r>
            <a:r>
              <a:rPr lang="it-IT" sz="2000" dirty="0"/>
              <a:t> SG) </a:t>
            </a:r>
            <a:r>
              <a:rPr lang="it-IT" sz="2000" dirty="0" err="1"/>
              <a:t>is</a:t>
            </a:r>
            <a:r>
              <a:rPr lang="it-IT" sz="2000" dirty="0"/>
              <a:t> </a:t>
            </a:r>
            <a:r>
              <a:rPr lang="it-IT" sz="2000" dirty="0" err="1"/>
              <a:t>higher</a:t>
            </a:r>
            <a:r>
              <a:rPr lang="it-IT" sz="2000" dirty="0"/>
              <a:t> in energy </a:t>
            </a:r>
            <a:r>
              <a:rPr lang="it-IT" sz="2000" dirty="0" err="1"/>
              <a:t>than</a:t>
            </a:r>
            <a:r>
              <a:rPr lang="it-IT" sz="2000" dirty="0"/>
              <a:t> </a:t>
            </a:r>
            <a:r>
              <a:rPr lang="it-IT" sz="2000" dirty="0" err="1"/>
              <a:t>others</a:t>
            </a:r>
            <a:endParaRPr lang="it-IT" dirty="0">
              <a:ea typeface="Calibri"/>
              <a:cs typeface="Calibri" panose="020F0502020204030204"/>
            </a:endParaRPr>
          </a:p>
        </p:txBody>
      </p:sp>
      <p:sp>
        <p:nvSpPr>
          <p:cNvPr id="22" name="Freccia in giù 21">
            <a:extLst>
              <a:ext uri="{FF2B5EF4-FFF2-40B4-BE49-F238E27FC236}">
                <a16:creationId xmlns:a16="http://schemas.microsoft.com/office/drawing/2014/main" id="{28D86BA2-88E6-1F25-3BDF-5E6549AC72FD}"/>
              </a:ext>
            </a:extLst>
          </p:cNvPr>
          <p:cNvSpPr/>
          <p:nvPr/>
        </p:nvSpPr>
        <p:spPr>
          <a:xfrm rot="6840000">
            <a:off x="5540792" y="4083366"/>
            <a:ext cx="366155" cy="811480"/>
          </a:xfrm>
          <a:prstGeom prst="downArrow">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CasellaDiTesto 2">
            <a:extLst>
              <a:ext uri="{FF2B5EF4-FFF2-40B4-BE49-F238E27FC236}">
                <a16:creationId xmlns:a16="http://schemas.microsoft.com/office/drawing/2014/main" id="{6EB6BF01-2C8F-A1D8-F402-68BE0479899E}"/>
              </a:ext>
            </a:extLst>
          </p:cNvPr>
          <p:cNvSpPr txBox="1"/>
          <p:nvPr/>
        </p:nvSpPr>
        <p:spPr>
          <a:xfrm>
            <a:off x="1839686" y="1045028"/>
            <a:ext cx="3450771"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it-IT" sz="2000" err="1">
                <a:cs typeface="Calibri"/>
              </a:rPr>
              <a:t>Cohesive</a:t>
            </a:r>
            <a:r>
              <a:rPr lang="it-IT" sz="2000">
                <a:cs typeface="Calibri"/>
              </a:rPr>
              <a:t> energy vs </a:t>
            </a:r>
            <a:r>
              <a:rPr lang="it-IT" sz="2000" err="1">
                <a:cs typeface="Calibri"/>
              </a:rPr>
              <a:t>density</a:t>
            </a:r>
            <a:endParaRPr lang="it-IT" sz="2000">
              <a:cs typeface="Calibri"/>
            </a:endParaRPr>
          </a:p>
        </p:txBody>
      </p:sp>
      <p:sp>
        <p:nvSpPr>
          <p:cNvPr id="6" name="CasellaDiTesto 5">
            <a:extLst>
              <a:ext uri="{FF2B5EF4-FFF2-40B4-BE49-F238E27FC236}">
                <a16:creationId xmlns:a16="http://schemas.microsoft.com/office/drawing/2014/main" id="{2079947B-6CBE-7360-3F39-402FAE5692EF}"/>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7</a:t>
            </a:r>
          </a:p>
        </p:txBody>
      </p:sp>
    </p:spTree>
    <p:extLst>
      <p:ext uri="{BB962C8B-B14F-4D97-AF65-F5344CB8AC3E}">
        <p14:creationId xmlns:p14="http://schemas.microsoft.com/office/powerpoint/2010/main" val="365663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5" grpId="0"/>
      <p:bldP spid="16" grpId="0" animBg="1"/>
      <p:bldP spid="17" grpId="0"/>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Connettore 2 4">
            <a:extLst>
              <a:ext uri="{FF2B5EF4-FFF2-40B4-BE49-F238E27FC236}">
                <a16:creationId xmlns:a16="http://schemas.microsoft.com/office/drawing/2014/main" id="{0EF906AE-3487-93A1-6B5D-6B92D722022F}"/>
              </a:ext>
            </a:extLst>
          </p:cNvPr>
          <p:cNvCxnSpPr/>
          <p:nvPr/>
        </p:nvCxnSpPr>
        <p:spPr>
          <a:xfrm>
            <a:off x="-2457" y="734961"/>
            <a:ext cx="12196915" cy="4917"/>
          </a:xfrm>
          <a:prstGeom prst="straightConnector1">
            <a:avLst/>
          </a:prstGeom>
          <a:ln w="28575">
            <a:solidFill>
              <a:srgbClr val="003366"/>
            </a:solidFill>
          </a:ln>
        </p:spPr>
        <p:style>
          <a:lnRef idx="1">
            <a:schemeClr val="accent1"/>
          </a:lnRef>
          <a:fillRef idx="0">
            <a:schemeClr val="accent1"/>
          </a:fillRef>
          <a:effectRef idx="0">
            <a:schemeClr val="accent1"/>
          </a:effectRef>
          <a:fontRef idx="minor">
            <a:schemeClr val="tx1"/>
          </a:fontRef>
        </p:style>
      </p:cxnSp>
      <p:sp>
        <p:nvSpPr>
          <p:cNvPr id="7" name="CustomShape 4">
            <a:extLst>
              <a:ext uri="{FF2B5EF4-FFF2-40B4-BE49-F238E27FC236}">
                <a16:creationId xmlns:a16="http://schemas.microsoft.com/office/drawing/2014/main" id="{11188E4F-4FC3-43C1-D30B-F2E763D52028}"/>
              </a:ext>
            </a:extLst>
          </p:cNvPr>
          <p:cNvSpPr/>
          <p:nvPr/>
        </p:nvSpPr>
        <p:spPr>
          <a:xfrm>
            <a:off x="841898" y="0"/>
            <a:ext cx="10693399" cy="728224"/>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0" tIns="0" rIns="0" bIns="0" anchor="ctr">
            <a:no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spc="-1">
                <a:solidFill>
                  <a:srgbClr val="0C346B"/>
                </a:solidFill>
                <a:latin typeface="Calibri"/>
                <a:cs typeface="Calibri"/>
              </a:rPr>
              <a:t>Benzoic Acid – Two modes of self-recognition</a:t>
            </a:r>
            <a:endParaRPr lang="it-IT"/>
          </a:p>
        </p:txBody>
      </p:sp>
      <p:grpSp>
        <p:nvGrpSpPr>
          <p:cNvPr id="28" name="Gruppo 27">
            <a:extLst>
              <a:ext uri="{FF2B5EF4-FFF2-40B4-BE49-F238E27FC236}">
                <a16:creationId xmlns:a16="http://schemas.microsoft.com/office/drawing/2014/main" id="{B9E3DFCB-4062-5CA9-4357-9FED1EC8A517}"/>
              </a:ext>
            </a:extLst>
          </p:cNvPr>
          <p:cNvGrpSpPr/>
          <p:nvPr/>
        </p:nvGrpSpPr>
        <p:grpSpPr>
          <a:xfrm>
            <a:off x="0" y="6274129"/>
            <a:ext cx="12192000" cy="583870"/>
            <a:chOff x="0" y="6274129"/>
            <a:chExt cx="12192000" cy="583870"/>
          </a:xfrm>
        </p:grpSpPr>
        <p:sp>
          <p:nvSpPr>
            <p:cNvPr id="20" name="Rettangolo 19">
              <a:extLst>
                <a:ext uri="{FF2B5EF4-FFF2-40B4-BE49-F238E27FC236}">
                  <a16:creationId xmlns:a16="http://schemas.microsoft.com/office/drawing/2014/main" id="{DDE29E91-4B9E-4994-C2DF-F18B5C9CEE91}"/>
                </a:ext>
              </a:extLst>
            </p:cNvPr>
            <p:cNvSpPr/>
            <p:nvPr/>
          </p:nvSpPr>
          <p:spPr>
            <a:xfrm>
              <a:off x="0" y="6274129"/>
              <a:ext cx="12192000" cy="583870"/>
            </a:xfrm>
            <a:prstGeom prst="rect">
              <a:avLst/>
            </a:prstGeom>
            <a:solidFill>
              <a:srgbClr val="0033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6" name="Immagine 25" descr="Immagine che contiene testo, Carattere, simbolo, logo&#10;&#10;Descrizione generata automaticamente">
              <a:extLst>
                <a:ext uri="{FF2B5EF4-FFF2-40B4-BE49-F238E27FC236}">
                  <a16:creationId xmlns:a16="http://schemas.microsoft.com/office/drawing/2014/main" id="{DF50E1BC-116C-232F-08CA-BDF522691227}"/>
                </a:ext>
              </a:extLst>
            </p:cNvPr>
            <p:cNvPicPr>
              <a:picLocks noChangeAspect="1"/>
            </p:cNvPicPr>
            <p:nvPr/>
          </p:nvPicPr>
          <p:blipFill>
            <a:blip r:embed="rId3"/>
            <a:stretch>
              <a:fillRect/>
            </a:stretch>
          </p:blipFill>
          <p:spPr>
            <a:xfrm>
              <a:off x="10574035" y="6324254"/>
              <a:ext cx="1484746" cy="497855"/>
            </a:xfrm>
            <a:prstGeom prst="rect">
              <a:avLst/>
            </a:prstGeom>
          </p:spPr>
        </p:pic>
      </p:grpSp>
      <p:sp>
        <p:nvSpPr>
          <p:cNvPr id="9" name="CasellaDiTesto 8">
            <a:extLst>
              <a:ext uri="{FF2B5EF4-FFF2-40B4-BE49-F238E27FC236}">
                <a16:creationId xmlns:a16="http://schemas.microsoft.com/office/drawing/2014/main" id="{E997BE14-6E51-6F33-7F3E-619A181F5D5B}"/>
              </a:ext>
            </a:extLst>
          </p:cNvPr>
          <p:cNvSpPr txBox="1"/>
          <p:nvPr/>
        </p:nvSpPr>
        <p:spPr>
          <a:xfrm>
            <a:off x="248729" y="1013882"/>
            <a:ext cx="11771413"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Calibri"/>
              <a:buChar char="-"/>
            </a:pPr>
            <a:r>
              <a:rPr lang="en-US" sz="2000" dirty="0">
                <a:cs typeface="Calibri"/>
              </a:rPr>
              <a:t>Benzoic acid is a tricky case: possible intrinsic disorder/tunneling </a:t>
            </a:r>
            <a:r>
              <a:rPr lang="en-US" sz="2000" dirty="0" err="1">
                <a:cs typeface="Calibri"/>
              </a:rPr>
              <a:t>effects</a:t>
            </a:r>
            <a:r>
              <a:rPr lang="en-US" sz="2000" dirty="0">
                <a:cs typeface="Calibri"/>
              </a:rPr>
              <a:t> related to the position of the carboxylic hydrogen atom</a:t>
            </a:r>
          </a:p>
          <a:p>
            <a:pPr marL="342900" indent="-342900">
              <a:buFont typeface="Calibri"/>
              <a:buChar char="-"/>
            </a:pPr>
            <a:endParaRPr lang="en-US" sz="2000" dirty="0">
              <a:cs typeface="Calibri"/>
            </a:endParaRPr>
          </a:p>
          <a:p>
            <a:pPr marL="342900" indent="-342900">
              <a:buFont typeface="Calibri"/>
              <a:buChar char="-"/>
            </a:pPr>
            <a:r>
              <a:rPr lang="en-US" sz="2000" dirty="0">
                <a:cs typeface="Calibri"/>
              </a:rPr>
              <a:t>Two </a:t>
            </a:r>
            <a:r>
              <a:rPr lang="en-US" sz="2000" dirty="0" err="1">
                <a:cs typeface="Calibri"/>
              </a:rPr>
              <a:t>different</a:t>
            </a:r>
            <a:r>
              <a:rPr lang="en-US" sz="2000" dirty="0">
                <a:cs typeface="Calibri"/>
              </a:rPr>
              <a:t> </a:t>
            </a:r>
            <a:r>
              <a:rPr lang="en-US" sz="2000" dirty="0" err="1">
                <a:cs typeface="Calibri"/>
              </a:rPr>
              <a:t>modes</a:t>
            </a:r>
            <a:r>
              <a:rPr lang="en-US" sz="2000" dirty="0">
                <a:cs typeface="Calibri"/>
              </a:rPr>
              <a:t> of self-</a:t>
            </a:r>
            <a:r>
              <a:rPr lang="en-US" sz="2000" dirty="0" err="1">
                <a:cs typeface="Calibri"/>
              </a:rPr>
              <a:t>recognition</a:t>
            </a:r>
            <a:r>
              <a:rPr lang="en-US" sz="2000" dirty="0">
                <a:cs typeface="Calibri"/>
              </a:rPr>
              <a:t>: </a:t>
            </a:r>
            <a:r>
              <a:rPr lang="en-US" sz="2000" dirty="0" err="1">
                <a:cs typeface="Calibri"/>
              </a:rPr>
              <a:t>Dimers</a:t>
            </a:r>
            <a:r>
              <a:rPr lang="en-US" sz="2000" dirty="0">
                <a:cs typeface="Calibri"/>
              </a:rPr>
              <a:t> and </a:t>
            </a:r>
            <a:r>
              <a:rPr lang="en-US" sz="2000" dirty="0" err="1">
                <a:cs typeface="Calibri"/>
              </a:rPr>
              <a:t>Catemers</a:t>
            </a:r>
            <a:r>
              <a:rPr lang="en-US" sz="2000" dirty="0">
                <a:cs typeface="Calibri"/>
              </a:rPr>
              <a:t>.</a:t>
            </a:r>
            <a:endParaRPr lang="en-US" dirty="0">
              <a:cs typeface="Calibri"/>
            </a:endParaRPr>
          </a:p>
        </p:txBody>
      </p:sp>
      <p:sp>
        <p:nvSpPr>
          <p:cNvPr id="12" name="CasellaDiTesto 11">
            <a:extLst>
              <a:ext uri="{FF2B5EF4-FFF2-40B4-BE49-F238E27FC236}">
                <a16:creationId xmlns:a16="http://schemas.microsoft.com/office/drawing/2014/main" id="{8DF742A4-0C06-B50A-A11F-857000FB8AD4}"/>
              </a:ext>
            </a:extLst>
          </p:cNvPr>
          <p:cNvSpPr txBox="1"/>
          <p:nvPr/>
        </p:nvSpPr>
        <p:spPr>
          <a:xfrm>
            <a:off x="643247" y="2582883"/>
            <a:ext cx="525681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1" dirty="0">
                <a:cs typeface="Calibri"/>
              </a:rPr>
              <a:t>Dimers</a:t>
            </a:r>
          </a:p>
          <a:p>
            <a:pPr marL="285750" indent="-285750">
              <a:buFont typeface="Calibri"/>
              <a:buChar char="-"/>
            </a:pPr>
            <a:r>
              <a:rPr lang="en-US" sz="2000" dirty="0">
                <a:cs typeface="Calibri"/>
              </a:rPr>
              <a:t>Present in the experimental structure</a:t>
            </a:r>
          </a:p>
        </p:txBody>
      </p:sp>
      <p:grpSp>
        <p:nvGrpSpPr>
          <p:cNvPr id="21" name="Gruppo 20">
            <a:extLst>
              <a:ext uri="{FF2B5EF4-FFF2-40B4-BE49-F238E27FC236}">
                <a16:creationId xmlns:a16="http://schemas.microsoft.com/office/drawing/2014/main" id="{B12177FC-B62B-B1BA-0407-721A9D92239F}"/>
              </a:ext>
            </a:extLst>
          </p:cNvPr>
          <p:cNvGrpSpPr/>
          <p:nvPr/>
        </p:nvGrpSpPr>
        <p:grpSpPr>
          <a:xfrm>
            <a:off x="7001969" y="3285105"/>
            <a:ext cx="3288764" cy="2281952"/>
            <a:chOff x="6762997" y="2313454"/>
            <a:chExt cx="4414720" cy="3082803"/>
          </a:xfrm>
        </p:grpSpPr>
        <p:pic>
          <p:nvPicPr>
            <p:cNvPr id="13" name="Immagine 12" descr="Immagine che contiene schizzo, disegno, clipart, illustrazione&#10;&#10;Descrizione generata automaticamente">
              <a:extLst>
                <a:ext uri="{FF2B5EF4-FFF2-40B4-BE49-F238E27FC236}">
                  <a16:creationId xmlns:a16="http://schemas.microsoft.com/office/drawing/2014/main" id="{3FA8B3C1-6039-6B39-6A2C-F5DAEDE894FF}"/>
                </a:ext>
              </a:extLst>
            </p:cNvPr>
            <p:cNvPicPr>
              <a:picLocks noChangeAspect="1"/>
            </p:cNvPicPr>
            <p:nvPr/>
          </p:nvPicPr>
          <p:blipFill rotWithShape="1">
            <a:blip r:embed="rId4"/>
            <a:srcRect l="18496" t="7910" r="28282" b="3955"/>
            <a:stretch/>
          </p:blipFill>
          <p:spPr>
            <a:xfrm>
              <a:off x="6762997" y="2313454"/>
              <a:ext cx="4414720" cy="3082803"/>
            </a:xfrm>
            <a:prstGeom prst="rect">
              <a:avLst/>
            </a:prstGeom>
          </p:spPr>
        </p:pic>
        <p:sp>
          <p:nvSpPr>
            <p:cNvPr id="19" name="Rettangolo 18">
              <a:extLst>
                <a:ext uri="{FF2B5EF4-FFF2-40B4-BE49-F238E27FC236}">
                  <a16:creationId xmlns:a16="http://schemas.microsoft.com/office/drawing/2014/main" id="{BB03C56D-042D-B72F-62B9-17A58BFCBDF0}"/>
                </a:ext>
              </a:extLst>
            </p:cNvPr>
            <p:cNvSpPr/>
            <p:nvPr/>
          </p:nvSpPr>
          <p:spPr>
            <a:xfrm>
              <a:off x="10410700" y="2454234"/>
              <a:ext cx="692727" cy="27709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23" name="CasellaDiTesto 22">
            <a:extLst>
              <a:ext uri="{FF2B5EF4-FFF2-40B4-BE49-F238E27FC236}">
                <a16:creationId xmlns:a16="http://schemas.microsoft.com/office/drawing/2014/main" id="{3EE21F1E-6ADA-63EA-B19A-B1E10C0E0B9D}"/>
              </a:ext>
            </a:extLst>
          </p:cNvPr>
          <p:cNvSpPr txBox="1"/>
          <p:nvPr/>
        </p:nvSpPr>
        <p:spPr>
          <a:xfrm>
            <a:off x="6669974" y="2582883"/>
            <a:ext cx="525681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000" b="1" dirty="0" err="1">
                <a:cs typeface="Calibri"/>
              </a:rPr>
              <a:t>Catemers</a:t>
            </a:r>
            <a:endParaRPr lang="en-US" sz="2000" b="1">
              <a:ea typeface="Calibri"/>
              <a:cs typeface="Calibri"/>
            </a:endParaRPr>
          </a:p>
          <a:p>
            <a:pPr marL="285750" indent="-285750">
              <a:buFont typeface="Calibri"/>
              <a:buChar char="-"/>
            </a:pPr>
            <a:r>
              <a:rPr lang="en-US" sz="2000" dirty="0">
                <a:cs typeface="Calibri"/>
              </a:rPr>
              <a:t>Not found experimentally</a:t>
            </a:r>
          </a:p>
        </p:txBody>
      </p:sp>
      <p:sp>
        <p:nvSpPr>
          <p:cNvPr id="2" name="CasellaDiTesto 1">
            <a:extLst>
              <a:ext uri="{FF2B5EF4-FFF2-40B4-BE49-F238E27FC236}">
                <a16:creationId xmlns:a16="http://schemas.microsoft.com/office/drawing/2014/main" id="{7D23D55E-7333-AD58-A881-57FC85CC1D47}"/>
              </a:ext>
            </a:extLst>
          </p:cNvPr>
          <p:cNvSpPr txBox="1"/>
          <p:nvPr/>
        </p:nvSpPr>
        <p:spPr>
          <a:xfrm>
            <a:off x="1968030" y="5627511"/>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u="sng" dirty="0">
                <a:cs typeface="Arial"/>
              </a:rPr>
              <a:t>High energy</a:t>
            </a:r>
            <a:r>
              <a:rPr lang="en-US" sz="2000" dirty="0">
                <a:cs typeface="Arial"/>
              </a:rPr>
              <a:t>​</a:t>
            </a:r>
            <a:endParaRPr lang="it-IT" dirty="0"/>
          </a:p>
        </p:txBody>
      </p:sp>
      <p:sp>
        <p:nvSpPr>
          <p:cNvPr id="3" name="CasellaDiTesto 2">
            <a:extLst>
              <a:ext uri="{FF2B5EF4-FFF2-40B4-BE49-F238E27FC236}">
                <a16:creationId xmlns:a16="http://schemas.microsoft.com/office/drawing/2014/main" id="{EE11BAF8-37E5-0AA5-E4DC-6B667A0B59FC}"/>
              </a:ext>
            </a:extLst>
          </p:cNvPr>
          <p:cNvSpPr txBox="1"/>
          <p:nvPr/>
        </p:nvSpPr>
        <p:spPr>
          <a:xfrm>
            <a:off x="7922919" y="5627511"/>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u="sng" dirty="0">
                <a:cs typeface="Arial"/>
              </a:rPr>
              <a:t>Low energy​</a:t>
            </a:r>
            <a:endParaRPr lang="it-IT" u="sng">
              <a:ea typeface="Calibri"/>
              <a:cs typeface="Calibri"/>
            </a:endParaRPr>
          </a:p>
        </p:txBody>
      </p:sp>
      <p:sp>
        <p:nvSpPr>
          <p:cNvPr id="6" name="CasellaDiTesto 5">
            <a:extLst>
              <a:ext uri="{FF2B5EF4-FFF2-40B4-BE49-F238E27FC236}">
                <a16:creationId xmlns:a16="http://schemas.microsoft.com/office/drawing/2014/main" id="{238F79C3-B1AE-DF43-0040-D1451A34F87F}"/>
              </a:ext>
            </a:extLst>
          </p:cNvPr>
          <p:cNvSpPr txBox="1"/>
          <p:nvPr/>
        </p:nvSpPr>
        <p:spPr>
          <a:xfrm>
            <a:off x="188148" y="6387629"/>
            <a:ext cx="44779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it-IT" sz="2000" dirty="0">
                <a:solidFill>
                  <a:schemeClr val="bg1"/>
                </a:solidFill>
                <a:ea typeface="Calibri"/>
                <a:cs typeface="Calibri"/>
              </a:rPr>
              <a:t>8</a:t>
            </a:r>
          </a:p>
        </p:txBody>
      </p:sp>
      <p:pic>
        <p:nvPicPr>
          <p:cNvPr id="4" name="Immagine 3" descr="Immagine che contiene schizzo, disegno, diagramma, design&#10;&#10;Descrizione generata automaticamente">
            <a:extLst>
              <a:ext uri="{FF2B5EF4-FFF2-40B4-BE49-F238E27FC236}">
                <a16:creationId xmlns:a16="http://schemas.microsoft.com/office/drawing/2014/main" id="{A1AE7535-8BBB-98AE-953D-3209DBCFACBF}"/>
              </a:ext>
            </a:extLst>
          </p:cNvPr>
          <p:cNvPicPr>
            <a:picLocks noChangeAspect="1"/>
          </p:cNvPicPr>
          <p:nvPr/>
        </p:nvPicPr>
        <p:blipFill rotWithShape="1">
          <a:blip r:embed="rId5"/>
          <a:srcRect l="20748" t="21687" r="16667" b="22088"/>
          <a:stretch/>
        </p:blipFill>
        <p:spPr>
          <a:xfrm>
            <a:off x="1017882" y="3506362"/>
            <a:ext cx="4011098" cy="1521638"/>
          </a:xfrm>
          <a:prstGeom prst="rect">
            <a:avLst/>
          </a:prstGeom>
        </p:spPr>
      </p:pic>
    </p:spTree>
    <p:extLst>
      <p:ext uri="{BB962C8B-B14F-4D97-AF65-F5344CB8AC3E}">
        <p14:creationId xmlns:p14="http://schemas.microsoft.com/office/powerpoint/2010/main" val="87531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18</Slides>
  <Notes>12</Notes>
  <HiddenSlides>0</HiddenSlide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
  <cp:revision>533</cp:revision>
  <dcterms:created xsi:type="dcterms:W3CDTF">2023-08-31T12:42:18Z</dcterms:created>
  <dcterms:modified xsi:type="dcterms:W3CDTF">2023-09-05T21:59:07Z</dcterms:modified>
</cp:coreProperties>
</file>