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70" d="100"/>
          <a:sy n="70" d="100"/>
        </p:scale>
        <p:origin x="8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03972C-E699-4E13-A1BE-089FF974155E}" type="doc">
      <dgm:prSet loTypeId="urn:microsoft.com/office/officeart/2008/layout/VerticalCurvedLis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B8262E2-8949-49AC-AFDD-E0F0E2265A8E}">
      <dgm:prSet phldrT="[Testo]" custT="1"/>
      <dgm:spPr/>
      <dgm:t>
        <a:bodyPr/>
        <a:lstStyle/>
        <a:p>
          <a:pPr algn="just"/>
          <a:r>
            <a:rPr lang="en-GB" sz="2000" b="0" dirty="0">
              <a:latin typeface="Arial" panose="020B0604020202020204" pitchFamily="34" charset="0"/>
              <a:cs typeface="Arial" panose="020B0604020202020204" pitchFamily="34" charset="0"/>
            </a:rPr>
            <a:t>Leading up the analysis of a bank from its periphery (with respect to Milan head office.</a:t>
          </a:r>
        </a:p>
      </dgm:t>
    </dgm:pt>
    <dgm:pt modelId="{070D92FD-062D-47B8-9D2E-BE4F14012113}" type="parTrans" cxnId="{3398D57A-DC2A-41E8-882C-42D86EF80BCA}">
      <dgm:prSet/>
      <dgm:spPr/>
      <dgm:t>
        <a:bodyPr/>
        <a:lstStyle/>
        <a:p>
          <a:endParaRPr lang="en-GB" sz="3000"/>
        </a:p>
      </dgm:t>
    </dgm:pt>
    <dgm:pt modelId="{93C915C3-3E85-4EAC-8699-08E7A9FA16BB}" type="sibTrans" cxnId="{3398D57A-DC2A-41E8-882C-42D86EF80BCA}">
      <dgm:prSet/>
      <dgm:spPr/>
      <dgm:t>
        <a:bodyPr/>
        <a:lstStyle/>
        <a:p>
          <a:endParaRPr lang="en-GB" sz="3000"/>
        </a:p>
      </dgm:t>
    </dgm:pt>
    <dgm:pt modelId="{05D8C1BE-F6BF-4618-B06E-FAC18A5377F6}">
      <dgm:prSet phldrT="[Testo]" custT="1"/>
      <dgm:spPr/>
      <dgm:t>
        <a:bodyPr/>
        <a:lstStyle/>
        <a:p>
          <a:pPr algn="just"/>
          <a:r>
            <a:rPr lang="en-GB" sz="2000" b="0" dirty="0">
              <a:latin typeface="Arial" panose="020B0604020202020204" pitchFamily="34" charset="0"/>
              <a:cs typeface="Arial" panose="020B0604020202020204" pitchFamily="34" charset="0"/>
            </a:rPr>
            <a:t>Explaining how Comit-London </a:t>
          </a:r>
          <a:r>
            <a:rPr lang="en-GB" sz="2000" b="0">
              <a:latin typeface="Arial" panose="020B0604020202020204" pitchFamily="34" charset="0"/>
              <a:cs typeface="Arial" panose="020B0604020202020204" pitchFamily="34" charset="0"/>
            </a:rPr>
            <a:t>financed   the Fascist </a:t>
          </a:r>
          <a:r>
            <a:rPr lang="en-GB" sz="2000" b="0" dirty="0">
              <a:latin typeface="Arial" panose="020B0604020202020204" pitchFamily="34" charset="0"/>
              <a:cs typeface="Arial" panose="020B0604020202020204" pitchFamily="34" charset="0"/>
            </a:rPr>
            <a:t>dictatorship through acceptance credits.</a:t>
          </a:r>
        </a:p>
      </dgm:t>
    </dgm:pt>
    <dgm:pt modelId="{B15BC137-DEAF-4E72-8FA4-7A7B4FE5CF50}" type="parTrans" cxnId="{2F3338F1-EAC5-4792-8E1D-55A5D4EC9080}">
      <dgm:prSet/>
      <dgm:spPr/>
      <dgm:t>
        <a:bodyPr/>
        <a:lstStyle/>
        <a:p>
          <a:endParaRPr lang="en-GB" sz="3000"/>
        </a:p>
      </dgm:t>
    </dgm:pt>
    <dgm:pt modelId="{61C9D3F7-A765-4C57-A1F9-DB8A8275CE15}" type="sibTrans" cxnId="{2F3338F1-EAC5-4792-8E1D-55A5D4EC9080}">
      <dgm:prSet/>
      <dgm:spPr/>
      <dgm:t>
        <a:bodyPr/>
        <a:lstStyle/>
        <a:p>
          <a:endParaRPr lang="en-GB" sz="3000"/>
        </a:p>
      </dgm:t>
    </dgm:pt>
    <dgm:pt modelId="{C8F83512-B4B3-4761-ADF0-E7C1213EFB7A}">
      <dgm:prSet phldrT="[Testo]" custT="1"/>
      <dgm:spPr/>
      <dgm:t>
        <a:bodyPr/>
        <a:lstStyle/>
        <a:p>
          <a:pPr algn="just"/>
          <a:r>
            <a:rPr lang="en-GB" sz="1800" b="0" dirty="0">
              <a:latin typeface="Arial" panose="020B0604020202020204" pitchFamily="34" charset="0"/>
              <a:cs typeface="Arial" panose="020B0604020202020204" pitchFamily="34" charset="0"/>
            </a:rPr>
            <a:t>Highlighting the mediating role of the branch, of its director, Carlo Lovioz, and Raffaele Mattioli (Comit’s managing director).</a:t>
          </a:r>
        </a:p>
      </dgm:t>
    </dgm:pt>
    <dgm:pt modelId="{66DE97E1-D9C4-41C3-8BD9-3A9B1B211C7B}" type="parTrans" cxnId="{4FDDAF80-C916-4E44-A353-25C8FBB33A89}">
      <dgm:prSet/>
      <dgm:spPr/>
      <dgm:t>
        <a:bodyPr/>
        <a:lstStyle/>
        <a:p>
          <a:endParaRPr lang="en-GB" sz="3000"/>
        </a:p>
      </dgm:t>
    </dgm:pt>
    <dgm:pt modelId="{8728E4CA-E201-41AF-8202-95C69373BBAE}" type="sibTrans" cxnId="{4FDDAF80-C916-4E44-A353-25C8FBB33A89}">
      <dgm:prSet/>
      <dgm:spPr/>
      <dgm:t>
        <a:bodyPr/>
        <a:lstStyle/>
        <a:p>
          <a:endParaRPr lang="en-GB" sz="3000"/>
        </a:p>
      </dgm:t>
    </dgm:pt>
    <dgm:pt modelId="{44558C59-D704-4E4D-95EA-FA28F99EAA97}" type="pres">
      <dgm:prSet presAssocID="{F803972C-E699-4E13-A1BE-089FF974155E}" presName="Name0" presStyleCnt="0">
        <dgm:presLayoutVars>
          <dgm:chMax val="7"/>
          <dgm:chPref val="7"/>
          <dgm:dir/>
        </dgm:presLayoutVars>
      </dgm:prSet>
      <dgm:spPr/>
    </dgm:pt>
    <dgm:pt modelId="{91ED442F-7AEC-4866-9D47-F283CA2E944A}" type="pres">
      <dgm:prSet presAssocID="{F803972C-E699-4E13-A1BE-089FF974155E}" presName="Name1" presStyleCnt="0"/>
      <dgm:spPr/>
    </dgm:pt>
    <dgm:pt modelId="{AA3BEA2F-36D3-4CE1-AA86-77BCFBC04DA3}" type="pres">
      <dgm:prSet presAssocID="{F803972C-E699-4E13-A1BE-089FF974155E}" presName="cycle" presStyleCnt="0"/>
      <dgm:spPr/>
    </dgm:pt>
    <dgm:pt modelId="{F3229FCB-98F5-4453-8AF5-EAA04DAB4818}" type="pres">
      <dgm:prSet presAssocID="{F803972C-E699-4E13-A1BE-089FF974155E}" presName="srcNode" presStyleLbl="node1" presStyleIdx="0" presStyleCnt="3"/>
      <dgm:spPr/>
    </dgm:pt>
    <dgm:pt modelId="{5AEA348D-E722-408A-B61B-681D0126F9B6}" type="pres">
      <dgm:prSet presAssocID="{F803972C-E699-4E13-A1BE-089FF974155E}" presName="conn" presStyleLbl="parChTrans1D2" presStyleIdx="0" presStyleCnt="1"/>
      <dgm:spPr/>
    </dgm:pt>
    <dgm:pt modelId="{B531E711-4AB5-4B5B-A691-67D1CE352C12}" type="pres">
      <dgm:prSet presAssocID="{F803972C-E699-4E13-A1BE-089FF974155E}" presName="extraNode" presStyleLbl="node1" presStyleIdx="0" presStyleCnt="3"/>
      <dgm:spPr/>
    </dgm:pt>
    <dgm:pt modelId="{AE3F8F59-21E0-40EA-AE10-A77B44596A5B}" type="pres">
      <dgm:prSet presAssocID="{F803972C-E699-4E13-A1BE-089FF974155E}" presName="dstNode" presStyleLbl="node1" presStyleIdx="0" presStyleCnt="3"/>
      <dgm:spPr/>
    </dgm:pt>
    <dgm:pt modelId="{DB6B6888-334E-4D78-A944-D0137CE11FD3}" type="pres">
      <dgm:prSet presAssocID="{BB8262E2-8949-49AC-AFDD-E0F0E2265A8E}" presName="text_1" presStyleLbl="node1" presStyleIdx="0" presStyleCnt="3">
        <dgm:presLayoutVars>
          <dgm:bulletEnabled val="1"/>
        </dgm:presLayoutVars>
      </dgm:prSet>
      <dgm:spPr/>
    </dgm:pt>
    <dgm:pt modelId="{F44B88D3-C978-45A3-A5C5-B09138FA2819}" type="pres">
      <dgm:prSet presAssocID="{BB8262E2-8949-49AC-AFDD-E0F0E2265A8E}" presName="accent_1" presStyleCnt="0"/>
      <dgm:spPr/>
    </dgm:pt>
    <dgm:pt modelId="{C0F06C9F-FCB1-4E88-BA06-99DCDE8C62CC}" type="pres">
      <dgm:prSet presAssocID="{BB8262E2-8949-49AC-AFDD-E0F0E2265A8E}" presName="accentRepeatNode" presStyleLbl="solidFgAcc1" presStyleIdx="0" presStyleCnt="3"/>
      <dgm:spPr/>
    </dgm:pt>
    <dgm:pt modelId="{CFA8B787-4453-4AFA-835A-FBA3262C255F}" type="pres">
      <dgm:prSet presAssocID="{05D8C1BE-F6BF-4618-B06E-FAC18A5377F6}" presName="text_2" presStyleLbl="node1" presStyleIdx="1" presStyleCnt="3">
        <dgm:presLayoutVars>
          <dgm:bulletEnabled val="1"/>
        </dgm:presLayoutVars>
      </dgm:prSet>
      <dgm:spPr/>
    </dgm:pt>
    <dgm:pt modelId="{7ED31A30-C9EF-4A1A-A58B-3859857B9DAD}" type="pres">
      <dgm:prSet presAssocID="{05D8C1BE-F6BF-4618-B06E-FAC18A5377F6}" presName="accent_2" presStyleCnt="0"/>
      <dgm:spPr/>
    </dgm:pt>
    <dgm:pt modelId="{0BAE70A9-F667-4962-95D9-F5ABB37CE988}" type="pres">
      <dgm:prSet presAssocID="{05D8C1BE-F6BF-4618-B06E-FAC18A5377F6}" presName="accentRepeatNode" presStyleLbl="solidFgAcc1" presStyleIdx="1" presStyleCnt="3"/>
      <dgm:spPr/>
    </dgm:pt>
    <dgm:pt modelId="{8064F0B3-257F-498B-BB85-658B73AB1744}" type="pres">
      <dgm:prSet presAssocID="{C8F83512-B4B3-4761-ADF0-E7C1213EFB7A}" presName="text_3" presStyleLbl="node1" presStyleIdx="2" presStyleCnt="3">
        <dgm:presLayoutVars>
          <dgm:bulletEnabled val="1"/>
        </dgm:presLayoutVars>
      </dgm:prSet>
      <dgm:spPr/>
    </dgm:pt>
    <dgm:pt modelId="{6E3F21DF-4136-4026-A8DA-6C8AD8F7B365}" type="pres">
      <dgm:prSet presAssocID="{C8F83512-B4B3-4761-ADF0-E7C1213EFB7A}" presName="accent_3" presStyleCnt="0"/>
      <dgm:spPr/>
    </dgm:pt>
    <dgm:pt modelId="{D092B882-06DB-4D77-8916-DE4F1D239533}" type="pres">
      <dgm:prSet presAssocID="{C8F83512-B4B3-4761-ADF0-E7C1213EFB7A}" presName="accentRepeatNode" presStyleLbl="solidFgAcc1" presStyleIdx="2" presStyleCnt="3"/>
      <dgm:spPr/>
    </dgm:pt>
  </dgm:ptLst>
  <dgm:cxnLst>
    <dgm:cxn modelId="{2A55DB03-8CB5-4FFD-9D4F-CAA60F7BE03F}" type="presOf" srcId="{BB8262E2-8949-49AC-AFDD-E0F0E2265A8E}" destId="{DB6B6888-334E-4D78-A944-D0137CE11FD3}" srcOrd="0" destOrd="0" presId="urn:microsoft.com/office/officeart/2008/layout/VerticalCurvedList"/>
    <dgm:cxn modelId="{F0D0922E-C793-40BD-9464-E080928F0EF4}" type="presOf" srcId="{05D8C1BE-F6BF-4618-B06E-FAC18A5377F6}" destId="{CFA8B787-4453-4AFA-835A-FBA3262C255F}" srcOrd="0" destOrd="0" presId="urn:microsoft.com/office/officeart/2008/layout/VerticalCurvedList"/>
    <dgm:cxn modelId="{30C6B865-CFB5-4DDB-97C7-6BF6AD856C14}" type="presOf" srcId="{F803972C-E699-4E13-A1BE-089FF974155E}" destId="{44558C59-D704-4E4D-95EA-FA28F99EAA97}" srcOrd="0" destOrd="0" presId="urn:microsoft.com/office/officeart/2008/layout/VerticalCurvedList"/>
    <dgm:cxn modelId="{37C73073-81CA-4769-861A-CBEB1ACA6892}" type="presOf" srcId="{C8F83512-B4B3-4761-ADF0-E7C1213EFB7A}" destId="{8064F0B3-257F-498B-BB85-658B73AB1744}" srcOrd="0" destOrd="0" presId="urn:microsoft.com/office/officeart/2008/layout/VerticalCurvedList"/>
    <dgm:cxn modelId="{3398D57A-DC2A-41E8-882C-42D86EF80BCA}" srcId="{F803972C-E699-4E13-A1BE-089FF974155E}" destId="{BB8262E2-8949-49AC-AFDD-E0F0E2265A8E}" srcOrd="0" destOrd="0" parTransId="{070D92FD-062D-47B8-9D2E-BE4F14012113}" sibTransId="{93C915C3-3E85-4EAC-8699-08E7A9FA16BB}"/>
    <dgm:cxn modelId="{4FDDAF80-C916-4E44-A353-25C8FBB33A89}" srcId="{F803972C-E699-4E13-A1BE-089FF974155E}" destId="{C8F83512-B4B3-4761-ADF0-E7C1213EFB7A}" srcOrd="2" destOrd="0" parTransId="{66DE97E1-D9C4-41C3-8BD9-3A9B1B211C7B}" sibTransId="{8728E4CA-E201-41AF-8202-95C69373BBAE}"/>
    <dgm:cxn modelId="{7D3CFBCD-C493-4C7F-8880-6305918FE624}" type="presOf" srcId="{93C915C3-3E85-4EAC-8699-08E7A9FA16BB}" destId="{5AEA348D-E722-408A-B61B-681D0126F9B6}" srcOrd="0" destOrd="0" presId="urn:microsoft.com/office/officeart/2008/layout/VerticalCurvedList"/>
    <dgm:cxn modelId="{2F3338F1-EAC5-4792-8E1D-55A5D4EC9080}" srcId="{F803972C-E699-4E13-A1BE-089FF974155E}" destId="{05D8C1BE-F6BF-4618-B06E-FAC18A5377F6}" srcOrd="1" destOrd="0" parTransId="{B15BC137-DEAF-4E72-8FA4-7A7B4FE5CF50}" sibTransId="{61C9D3F7-A765-4C57-A1F9-DB8A8275CE15}"/>
    <dgm:cxn modelId="{6FBB15F5-4C4A-4DAE-AA30-106ACAA5BF22}" type="presParOf" srcId="{44558C59-D704-4E4D-95EA-FA28F99EAA97}" destId="{91ED442F-7AEC-4866-9D47-F283CA2E944A}" srcOrd="0" destOrd="0" presId="urn:microsoft.com/office/officeart/2008/layout/VerticalCurvedList"/>
    <dgm:cxn modelId="{CEC61661-7127-4ACA-B88B-F86A6F7D1899}" type="presParOf" srcId="{91ED442F-7AEC-4866-9D47-F283CA2E944A}" destId="{AA3BEA2F-36D3-4CE1-AA86-77BCFBC04DA3}" srcOrd="0" destOrd="0" presId="urn:microsoft.com/office/officeart/2008/layout/VerticalCurvedList"/>
    <dgm:cxn modelId="{BD6709B6-22E2-4ECF-BA26-9CF0D80B2641}" type="presParOf" srcId="{AA3BEA2F-36D3-4CE1-AA86-77BCFBC04DA3}" destId="{F3229FCB-98F5-4453-8AF5-EAA04DAB4818}" srcOrd="0" destOrd="0" presId="urn:microsoft.com/office/officeart/2008/layout/VerticalCurvedList"/>
    <dgm:cxn modelId="{F908AD6B-5EA8-4701-914D-E5260DF9A095}" type="presParOf" srcId="{AA3BEA2F-36D3-4CE1-AA86-77BCFBC04DA3}" destId="{5AEA348D-E722-408A-B61B-681D0126F9B6}" srcOrd="1" destOrd="0" presId="urn:microsoft.com/office/officeart/2008/layout/VerticalCurvedList"/>
    <dgm:cxn modelId="{93362101-7B72-43AE-8350-62AD617A7B6F}" type="presParOf" srcId="{AA3BEA2F-36D3-4CE1-AA86-77BCFBC04DA3}" destId="{B531E711-4AB5-4B5B-A691-67D1CE352C12}" srcOrd="2" destOrd="0" presId="urn:microsoft.com/office/officeart/2008/layout/VerticalCurvedList"/>
    <dgm:cxn modelId="{272B8316-9227-4C1D-A45F-E904ECF42058}" type="presParOf" srcId="{AA3BEA2F-36D3-4CE1-AA86-77BCFBC04DA3}" destId="{AE3F8F59-21E0-40EA-AE10-A77B44596A5B}" srcOrd="3" destOrd="0" presId="urn:microsoft.com/office/officeart/2008/layout/VerticalCurvedList"/>
    <dgm:cxn modelId="{B9817C90-DC7B-479D-BC18-80449456AF06}" type="presParOf" srcId="{91ED442F-7AEC-4866-9D47-F283CA2E944A}" destId="{DB6B6888-334E-4D78-A944-D0137CE11FD3}" srcOrd="1" destOrd="0" presId="urn:microsoft.com/office/officeart/2008/layout/VerticalCurvedList"/>
    <dgm:cxn modelId="{DD2ECAAB-B653-4D6A-BB21-A5F01CDF56A9}" type="presParOf" srcId="{91ED442F-7AEC-4866-9D47-F283CA2E944A}" destId="{F44B88D3-C978-45A3-A5C5-B09138FA2819}" srcOrd="2" destOrd="0" presId="urn:microsoft.com/office/officeart/2008/layout/VerticalCurvedList"/>
    <dgm:cxn modelId="{1D2235AC-9C86-49C1-8B16-30D49627758B}" type="presParOf" srcId="{F44B88D3-C978-45A3-A5C5-B09138FA2819}" destId="{C0F06C9F-FCB1-4E88-BA06-99DCDE8C62CC}" srcOrd="0" destOrd="0" presId="urn:microsoft.com/office/officeart/2008/layout/VerticalCurvedList"/>
    <dgm:cxn modelId="{D4E00172-665A-42DA-806D-0902A9FF781C}" type="presParOf" srcId="{91ED442F-7AEC-4866-9D47-F283CA2E944A}" destId="{CFA8B787-4453-4AFA-835A-FBA3262C255F}" srcOrd="3" destOrd="0" presId="urn:microsoft.com/office/officeart/2008/layout/VerticalCurvedList"/>
    <dgm:cxn modelId="{92A64E2B-6ED8-49F7-A85C-DAD2D91BE5F3}" type="presParOf" srcId="{91ED442F-7AEC-4866-9D47-F283CA2E944A}" destId="{7ED31A30-C9EF-4A1A-A58B-3859857B9DAD}" srcOrd="4" destOrd="0" presId="urn:microsoft.com/office/officeart/2008/layout/VerticalCurvedList"/>
    <dgm:cxn modelId="{0159603F-077A-4751-888A-7114EA9CB864}" type="presParOf" srcId="{7ED31A30-C9EF-4A1A-A58B-3859857B9DAD}" destId="{0BAE70A9-F667-4962-95D9-F5ABB37CE988}" srcOrd="0" destOrd="0" presId="urn:microsoft.com/office/officeart/2008/layout/VerticalCurvedList"/>
    <dgm:cxn modelId="{51BFB969-6EA9-4177-9A2E-1B731837D984}" type="presParOf" srcId="{91ED442F-7AEC-4866-9D47-F283CA2E944A}" destId="{8064F0B3-257F-498B-BB85-658B73AB1744}" srcOrd="5" destOrd="0" presId="urn:microsoft.com/office/officeart/2008/layout/VerticalCurvedList"/>
    <dgm:cxn modelId="{2FD342E9-D7C5-4CDB-BC1D-EC27E3501107}" type="presParOf" srcId="{91ED442F-7AEC-4866-9D47-F283CA2E944A}" destId="{6E3F21DF-4136-4026-A8DA-6C8AD8F7B365}" srcOrd="6" destOrd="0" presId="urn:microsoft.com/office/officeart/2008/layout/VerticalCurvedList"/>
    <dgm:cxn modelId="{0A558176-FA51-42EC-BDAF-B2415BE1E7C6}" type="presParOf" srcId="{6E3F21DF-4136-4026-A8DA-6C8AD8F7B365}" destId="{D092B882-06DB-4D77-8916-DE4F1D23953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DDED77-8BDA-4D69-9D85-D7AB69CBC45B}" type="doc">
      <dgm:prSet loTypeId="urn:microsoft.com/office/officeart/2005/8/layout/process4" loCatId="process" qsTypeId="urn:microsoft.com/office/officeart/2005/8/quickstyle/3d3" qsCatId="3D" csTypeId="urn:microsoft.com/office/officeart/2005/8/colors/accent5_5" csCatId="accent5" phldr="1"/>
      <dgm:spPr/>
      <dgm:t>
        <a:bodyPr/>
        <a:lstStyle/>
        <a:p>
          <a:endParaRPr lang="en-GB"/>
        </a:p>
      </dgm:t>
    </dgm:pt>
    <dgm:pt modelId="{E8F1D7B5-0C2D-421F-A9B8-987742EAE823}">
      <dgm:prSet phldrT="[Testo]"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ECONOMIC SANCTIONS BY LEAGUE OF NATIONS </a:t>
          </a:r>
        </a:p>
      </dgm:t>
    </dgm:pt>
    <dgm:pt modelId="{850289D6-A9DD-49AB-A502-9904ACE1343F}" type="parTrans" cxnId="{0BA6F18B-8D36-47F5-8CFE-42E2DDBB98C6}">
      <dgm:prSet/>
      <dgm:spPr/>
      <dgm:t>
        <a:bodyPr/>
        <a:lstStyle/>
        <a:p>
          <a:endParaRPr lang="en-GB"/>
        </a:p>
      </dgm:t>
    </dgm:pt>
    <dgm:pt modelId="{14C1F2DB-5DE9-4FC1-99E9-43F7309680CB}" type="sibTrans" cxnId="{0BA6F18B-8D36-47F5-8CFE-42E2DDBB98C6}">
      <dgm:prSet/>
      <dgm:spPr/>
      <dgm:t>
        <a:bodyPr/>
        <a:lstStyle/>
        <a:p>
          <a:endParaRPr lang="en-GB"/>
        </a:p>
      </dgm:t>
    </dgm:pt>
    <dgm:pt modelId="{203366B5-4269-484B-8F5F-8500A002D16D}">
      <dgm:prSet phldrT="[Testo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Acceptance credits suspension at the expense of Italian banks </a:t>
          </a:r>
          <a:endParaRPr lang="en-GB" dirty="0"/>
        </a:p>
      </dgm:t>
    </dgm:pt>
    <dgm:pt modelId="{E3DE81AB-844A-455A-A4C3-8817D892CFB7}" type="parTrans" cxnId="{F752958A-340F-4E91-8BEF-968BF0C06782}">
      <dgm:prSet/>
      <dgm:spPr/>
      <dgm:t>
        <a:bodyPr/>
        <a:lstStyle/>
        <a:p>
          <a:endParaRPr lang="en-GB"/>
        </a:p>
      </dgm:t>
    </dgm:pt>
    <dgm:pt modelId="{9E936C74-39A7-423F-BB1C-C1C862F156FF}" type="sibTrans" cxnId="{F752958A-340F-4E91-8BEF-968BF0C06782}">
      <dgm:prSet/>
      <dgm:spPr/>
      <dgm:t>
        <a:bodyPr/>
        <a:lstStyle/>
        <a:p>
          <a:endParaRPr lang="en-GB"/>
        </a:p>
      </dgm:t>
    </dgm:pt>
    <dgm:pt modelId="{8C6B1AC2-78E2-45D2-BB1C-41B7E7923DA7}">
      <dgm:prSet phldrT="[Testo]"/>
      <dgm:spPr/>
      <dgm:t>
        <a:bodyPr/>
        <a:lstStyle/>
        <a:p>
          <a:r>
            <a:rPr lang="en-GB" b="1">
              <a:latin typeface="Arial" panose="020B0604020202020204" pitchFamily="34" charset="0"/>
              <a:cs typeface="Arial" panose="020B0604020202020204" pitchFamily="34" charset="0"/>
            </a:rPr>
            <a:t>CITY ECHOES</a:t>
          </a:r>
          <a:endParaRPr lang="en-GB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7B41E5-046C-4B42-A790-B5BD75374157}" type="parTrans" cxnId="{85CA78F2-8BC2-4C5E-9AD8-4ECC2252B74F}">
      <dgm:prSet/>
      <dgm:spPr/>
      <dgm:t>
        <a:bodyPr/>
        <a:lstStyle/>
        <a:p>
          <a:endParaRPr lang="en-GB"/>
        </a:p>
      </dgm:t>
    </dgm:pt>
    <dgm:pt modelId="{A4248E4A-593A-40E9-9880-3DC0BF93D189}" type="sibTrans" cxnId="{85CA78F2-8BC2-4C5E-9AD8-4ECC2252B74F}">
      <dgm:prSet/>
      <dgm:spPr/>
      <dgm:t>
        <a:bodyPr/>
        <a:lstStyle/>
        <a:p>
          <a:endParaRPr lang="en-GB"/>
        </a:p>
      </dgm:t>
    </dgm:pt>
    <dgm:pt modelId="{A9551E51-E1F7-4D42-A7E2-352D630EE928}">
      <dgm:prSet phldrT="[Tes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 dirty="0">
              <a:latin typeface="Arial" panose="020B0604020202020204" pitchFamily="34" charset="0"/>
              <a:cs typeface="Arial" panose="020B0604020202020204" pitchFamily="34" charset="0"/>
            </a:rPr>
            <a:t>Lovioz’s efforts to reopen acceptances, once sanctions have been removed</a:t>
          </a:r>
        </a:p>
      </dgm:t>
    </dgm:pt>
    <dgm:pt modelId="{FB88C25D-2F43-43E2-90A5-CA2977F0A4E3}" type="parTrans" cxnId="{D60ACD39-5D3F-4465-BA4F-704DF1472A0A}">
      <dgm:prSet/>
      <dgm:spPr/>
      <dgm:t>
        <a:bodyPr/>
        <a:lstStyle/>
        <a:p>
          <a:endParaRPr lang="en-GB"/>
        </a:p>
      </dgm:t>
    </dgm:pt>
    <dgm:pt modelId="{0A124603-280A-4728-938E-611E931B45CD}" type="sibTrans" cxnId="{D60ACD39-5D3F-4465-BA4F-704DF1472A0A}">
      <dgm:prSet/>
      <dgm:spPr/>
      <dgm:t>
        <a:bodyPr/>
        <a:lstStyle/>
        <a:p>
          <a:endParaRPr lang="en-GB"/>
        </a:p>
      </dgm:t>
    </dgm:pt>
    <dgm:pt modelId="{6E4C9FA5-9C6F-4A1C-9138-25CF819658AB}">
      <dgm:prSet phldrT="[Testo]"/>
      <dgm:spPr/>
      <dgm:t>
        <a:bodyPr/>
        <a:lstStyle/>
        <a:p>
          <a:r>
            <a:rPr lang="en-GB" b="1">
              <a:latin typeface="Arial" panose="020B0604020202020204" pitchFamily="34" charset="0"/>
              <a:cs typeface="Arial" panose="020B0604020202020204" pitchFamily="34" charset="0"/>
            </a:rPr>
            <a:t>DEEDS TAKEN BY COMIT MANAGERS</a:t>
          </a:r>
          <a:endParaRPr lang="en-GB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B7F44A-2007-4F4F-8236-A1FEB54C3F22}" type="parTrans" cxnId="{1CB490B8-7F03-4123-8202-CC43343120F8}">
      <dgm:prSet/>
      <dgm:spPr/>
      <dgm:t>
        <a:bodyPr/>
        <a:lstStyle/>
        <a:p>
          <a:endParaRPr lang="en-GB"/>
        </a:p>
      </dgm:t>
    </dgm:pt>
    <dgm:pt modelId="{8841ABA8-37AA-494A-AC91-453D998B8375}" type="sibTrans" cxnId="{1CB490B8-7F03-4123-8202-CC43343120F8}">
      <dgm:prSet/>
      <dgm:spPr/>
      <dgm:t>
        <a:bodyPr/>
        <a:lstStyle/>
        <a:p>
          <a:endParaRPr lang="en-GB"/>
        </a:p>
      </dgm:t>
    </dgm:pt>
    <dgm:pt modelId="{44253882-B399-44CF-A7BF-7C1EB38C0D3B}">
      <dgm:prSet phldrT="[Testo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Lovioz’s meetings with Clearing banks foreign branch managers</a:t>
          </a:r>
        </a:p>
      </dgm:t>
    </dgm:pt>
    <dgm:pt modelId="{5727AA7D-E31B-43B1-ACE6-359F60A1D458}" type="parTrans" cxnId="{EF48B93E-F830-40A9-A78E-8D47569145E8}">
      <dgm:prSet/>
      <dgm:spPr/>
      <dgm:t>
        <a:bodyPr/>
        <a:lstStyle/>
        <a:p>
          <a:endParaRPr lang="en-GB"/>
        </a:p>
      </dgm:t>
    </dgm:pt>
    <dgm:pt modelId="{4620F55E-7297-4541-8773-F6CB6D626250}" type="sibTrans" cxnId="{EF48B93E-F830-40A9-A78E-8D47569145E8}">
      <dgm:prSet/>
      <dgm:spPr/>
      <dgm:t>
        <a:bodyPr/>
        <a:lstStyle/>
        <a:p>
          <a:endParaRPr lang="en-GB"/>
        </a:p>
      </dgm:t>
    </dgm:pt>
    <dgm:pt modelId="{FCF47FD3-1399-41A8-9ECE-1B3A19B07289}">
      <dgm:prSet phldrT="[Testo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Raffaele Mattioli’s aid on the issue </a:t>
          </a:r>
        </a:p>
      </dgm:t>
    </dgm:pt>
    <dgm:pt modelId="{9835D6CA-6CC0-4A52-89F1-DC1F91B83E22}" type="parTrans" cxnId="{C38A41FE-DE78-4891-A160-0CF91AC875F5}">
      <dgm:prSet/>
      <dgm:spPr/>
      <dgm:t>
        <a:bodyPr/>
        <a:lstStyle/>
        <a:p>
          <a:endParaRPr lang="en-GB"/>
        </a:p>
      </dgm:t>
    </dgm:pt>
    <dgm:pt modelId="{43A162AC-C7BC-4E89-9FD7-10200372ED52}" type="sibTrans" cxnId="{C38A41FE-DE78-4891-A160-0CF91AC875F5}">
      <dgm:prSet/>
      <dgm:spPr/>
      <dgm:t>
        <a:bodyPr/>
        <a:lstStyle/>
        <a:p>
          <a:endParaRPr lang="en-GB"/>
        </a:p>
      </dgm:t>
    </dgm:pt>
    <dgm:pt modelId="{6F543597-E4AC-421D-941D-7514185F39D9}">
      <dgm:prSet phldrT="[Testo]" custT="1"/>
      <dgm:spPr/>
      <dgm:t>
        <a:bodyPr/>
        <a:lstStyle/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Cooling down of Anglo-Italian trading relationships</a:t>
          </a:r>
        </a:p>
      </dgm:t>
    </dgm:pt>
    <dgm:pt modelId="{649DB4D6-2A41-415C-89B1-F8C3F01C1EA2}" type="sibTrans" cxnId="{90EB429D-E02D-44AA-88C8-06070076368A}">
      <dgm:prSet/>
      <dgm:spPr/>
      <dgm:t>
        <a:bodyPr/>
        <a:lstStyle/>
        <a:p>
          <a:endParaRPr lang="en-GB"/>
        </a:p>
      </dgm:t>
    </dgm:pt>
    <dgm:pt modelId="{6D5F0999-1082-4658-A806-270F56B42309}" type="parTrans" cxnId="{90EB429D-E02D-44AA-88C8-06070076368A}">
      <dgm:prSet/>
      <dgm:spPr/>
      <dgm:t>
        <a:bodyPr/>
        <a:lstStyle/>
        <a:p>
          <a:endParaRPr lang="en-GB"/>
        </a:p>
      </dgm:t>
    </dgm:pt>
    <dgm:pt modelId="{4764DF5D-795B-4A1E-AFDD-925D70F69122}">
      <dgm:prSet phldrT="[Tes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Banking elites solidarity towards Comit branches</a:t>
          </a:r>
        </a:p>
      </dgm:t>
    </dgm:pt>
    <dgm:pt modelId="{75B1FD00-C909-435E-8393-61A0B53F9192}" type="parTrans" cxnId="{30588178-AD84-4B04-83A2-E40CA37F7601}">
      <dgm:prSet/>
      <dgm:spPr/>
      <dgm:t>
        <a:bodyPr/>
        <a:lstStyle/>
        <a:p>
          <a:endParaRPr lang="en-GB"/>
        </a:p>
      </dgm:t>
    </dgm:pt>
    <dgm:pt modelId="{B0E3ED5B-9915-497F-9DBA-0C9ABD92E113}" type="sibTrans" cxnId="{30588178-AD84-4B04-83A2-E40CA37F7601}">
      <dgm:prSet/>
      <dgm:spPr/>
      <dgm:t>
        <a:bodyPr/>
        <a:lstStyle/>
        <a:p>
          <a:endParaRPr lang="en-GB"/>
        </a:p>
      </dgm:t>
    </dgm:pt>
    <dgm:pt modelId="{3790E4FE-CD83-4A69-8969-1BAC5445760B}" type="pres">
      <dgm:prSet presAssocID="{D4DDED77-8BDA-4D69-9D85-D7AB69CBC45B}" presName="Name0" presStyleCnt="0">
        <dgm:presLayoutVars>
          <dgm:dir/>
          <dgm:animLvl val="lvl"/>
          <dgm:resizeHandles val="exact"/>
        </dgm:presLayoutVars>
      </dgm:prSet>
      <dgm:spPr/>
    </dgm:pt>
    <dgm:pt modelId="{0B421E85-64B1-4C9B-A449-42B07EED1169}" type="pres">
      <dgm:prSet presAssocID="{6E4C9FA5-9C6F-4A1C-9138-25CF819658AB}" presName="boxAndChildren" presStyleCnt="0"/>
      <dgm:spPr/>
    </dgm:pt>
    <dgm:pt modelId="{39C7F97E-2B00-4D46-9F49-C7A347434D3A}" type="pres">
      <dgm:prSet presAssocID="{6E4C9FA5-9C6F-4A1C-9138-25CF819658AB}" presName="parentTextBox" presStyleLbl="node1" presStyleIdx="0" presStyleCnt="3"/>
      <dgm:spPr/>
    </dgm:pt>
    <dgm:pt modelId="{12A987B1-8F2B-4E24-9A6F-696BD66624D6}" type="pres">
      <dgm:prSet presAssocID="{6E4C9FA5-9C6F-4A1C-9138-25CF819658AB}" presName="entireBox" presStyleLbl="node1" presStyleIdx="0" presStyleCnt="3"/>
      <dgm:spPr/>
    </dgm:pt>
    <dgm:pt modelId="{3FC1A6F9-E2C1-4FBB-A86D-902B96FAEB7C}" type="pres">
      <dgm:prSet presAssocID="{6E4C9FA5-9C6F-4A1C-9138-25CF819658AB}" presName="descendantBox" presStyleCnt="0"/>
      <dgm:spPr/>
    </dgm:pt>
    <dgm:pt modelId="{D59AB116-8431-443D-B2CC-8AB9772A2AFB}" type="pres">
      <dgm:prSet presAssocID="{44253882-B399-44CF-A7BF-7C1EB38C0D3B}" presName="childTextBox" presStyleLbl="fgAccFollowNode1" presStyleIdx="0" presStyleCnt="6">
        <dgm:presLayoutVars>
          <dgm:bulletEnabled val="1"/>
        </dgm:presLayoutVars>
      </dgm:prSet>
      <dgm:spPr/>
    </dgm:pt>
    <dgm:pt modelId="{DDBD1D64-5DF9-4294-AE21-CFF7C7FFF8FE}" type="pres">
      <dgm:prSet presAssocID="{FCF47FD3-1399-41A8-9ECE-1B3A19B07289}" presName="childTextBox" presStyleLbl="fgAccFollowNode1" presStyleIdx="1" presStyleCnt="6">
        <dgm:presLayoutVars>
          <dgm:bulletEnabled val="1"/>
        </dgm:presLayoutVars>
      </dgm:prSet>
      <dgm:spPr/>
    </dgm:pt>
    <dgm:pt modelId="{9E652E84-1BED-4FC2-A823-0D5C9B3F8E63}" type="pres">
      <dgm:prSet presAssocID="{A4248E4A-593A-40E9-9880-3DC0BF93D189}" presName="sp" presStyleCnt="0"/>
      <dgm:spPr/>
    </dgm:pt>
    <dgm:pt modelId="{07F38C17-9B09-478E-BF7F-4D2B2852AE3A}" type="pres">
      <dgm:prSet presAssocID="{8C6B1AC2-78E2-45D2-BB1C-41B7E7923DA7}" presName="arrowAndChildren" presStyleCnt="0"/>
      <dgm:spPr/>
    </dgm:pt>
    <dgm:pt modelId="{8844E8D4-7A0F-461B-8AFA-5CD7F7AB1AE6}" type="pres">
      <dgm:prSet presAssocID="{8C6B1AC2-78E2-45D2-BB1C-41B7E7923DA7}" presName="parentTextArrow" presStyleLbl="node1" presStyleIdx="0" presStyleCnt="3"/>
      <dgm:spPr/>
    </dgm:pt>
    <dgm:pt modelId="{FEE12B3F-60D0-4042-B3F6-4D8C5D909C9D}" type="pres">
      <dgm:prSet presAssocID="{8C6B1AC2-78E2-45D2-BB1C-41B7E7923DA7}" presName="arrow" presStyleLbl="node1" presStyleIdx="1" presStyleCnt="3"/>
      <dgm:spPr/>
    </dgm:pt>
    <dgm:pt modelId="{099A8CB6-BA51-4163-AE6B-ACDF505D3013}" type="pres">
      <dgm:prSet presAssocID="{8C6B1AC2-78E2-45D2-BB1C-41B7E7923DA7}" presName="descendantArrow" presStyleCnt="0"/>
      <dgm:spPr/>
    </dgm:pt>
    <dgm:pt modelId="{BE0C2903-E718-491C-9035-D27CC0FB3ED9}" type="pres">
      <dgm:prSet presAssocID="{4764DF5D-795B-4A1E-AFDD-925D70F69122}" presName="childTextArrow" presStyleLbl="fgAccFollowNode1" presStyleIdx="2" presStyleCnt="6">
        <dgm:presLayoutVars>
          <dgm:bulletEnabled val="1"/>
        </dgm:presLayoutVars>
      </dgm:prSet>
      <dgm:spPr/>
    </dgm:pt>
    <dgm:pt modelId="{8BD4DB63-C9A7-4287-8173-51C9187A8AFE}" type="pres">
      <dgm:prSet presAssocID="{A9551E51-E1F7-4D42-A7E2-352D630EE928}" presName="childTextArrow" presStyleLbl="fgAccFollowNode1" presStyleIdx="3" presStyleCnt="6">
        <dgm:presLayoutVars>
          <dgm:bulletEnabled val="1"/>
        </dgm:presLayoutVars>
      </dgm:prSet>
      <dgm:spPr/>
    </dgm:pt>
    <dgm:pt modelId="{D465D226-E88C-4B91-A78C-39335F6AE887}" type="pres">
      <dgm:prSet presAssocID="{14C1F2DB-5DE9-4FC1-99E9-43F7309680CB}" presName="sp" presStyleCnt="0"/>
      <dgm:spPr/>
    </dgm:pt>
    <dgm:pt modelId="{9983928F-7011-401E-B2DE-377BAAF2F938}" type="pres">
      <dgm:prSet presAssocID="{E8F1D7B5-0C2D-421F-A9B8-987742EAE823}" presName="arrowAndChildren" presStyleCnt="0"/>
      <dgm:spPr/>
    </dgm:pt>
    <dgm:pt modelId="{D7FF15A5-C0E3-4369-A63A-1E2050610431}" type="pres">
      <dgm:prSet presAssocID="{E8F1D7B5-0C2D-421F-A9B8-987742EAE823}" presName="parentTextArrow" presStyleLbl="node1" presStyleIdx="1" presStyleCnt="3"/>
      <dgm:spPr/>
    </dgm:pt>
    <dgm:pt modelId="{461664B7-BE58-4FD5-9806-FD7D906867D3}" type="pres">
      <dgm:prSet presAssocID="{E8F1D7B5-0C2D-421F-A9B8-987742EAE823}" presName="arrow" presStyleLbl="node1" presStyleIdx="2" presStyleCnt="3"/>
      <dgm:spPr/>
    </dgm:pt>
    <dgm:pt modelId="{A97A81A7-3D5C-498D-BE2E-D9818C86BF41}" type="pres">
      <dgm:prSet presAssocID="{E8F1D7B5-0C2D-421F-A9B8-987742EAE823}" presName="descendantArrow" presStyleCnt="0"/>
      <dgm:spPr/>
    </dgm:pt>
    <dgm:pt modelId="{C47A4C03-47CE-4490-9ADB-28AC347455F7}" type="pres">
      <dgm:prSet presAssocID="{6F543597-E4AC-421D-941D-7514185F39D9}" presName="childTextArrow" presStyleLbl="fgAccFollowNode1" presStyleIdx="4" presStyleCnt="6">
        <dgm:presLayoutVars>
          <dgm:bulletEnabled val="1"/>
        </dgm:presLayoutVars>
      </dgm:prSet>
      <dgm:spPr/>
    </dgm:pt>
    <dgm:pt modelId="{3FF5B9DF-CD94-48CB-92CA-E677779526FB}" type="pres">
      <dgm:prSet presAssocID="{203366B5-4269-484B-8F5F-8500A002D16D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0970AE01-1C61-4406-830F-0D7C83320AB2}" type="presOf" srcId="{203366B5-4269-484B-8F5F-8500A002D16D}" destId="{3FF5B9DF-CD94-48CB-92CA-E677779526FB}" srcOrd="0" destOrd="0" presId="urn:microsoft.com/office/officeart/2005/8/layout/process4"/>
    <dgm:cxn modelId="{C465C809-4BC5-404B-B05C-F1513F4EE676}" type="presOf" srcId="{44253882-B399-44CF-A7BF-7C1EB38C0D3B}" destId="{D59AB116-8431-443D-B2CC-8AB9772A2AFB}" srcOrd="0" destOrd="0" presId="urn:microsoft.com/office/officeart/2005/8/layout/process4"/>
    <dgm:cxn modelId="{F066600A-74D3-47EC-9E89-45FC32D94990}" type="presOf" srcId="{6E4C9FA5-9C6F-4A1C-9138-25CF819658AB}" destId="{12A987B1-8F2B-4E24-9A6F-696BD66624D6}" srcOrd="1" destOrd="0" presId="urn:microsoft.com/office/officeart/2005/8/layout/process4"/>
    <dgm:cxn modelId="{F0FE4D15-7090-4509-81F3-9945D0360421}" type="presOf" srcId="{8C6B1AC2-78E2-45D2-BB1C-41B7E7923DA7}" destId="{FEE12B3F-60D0-4042-B3F6-4D8C5D909C9D}" srcOrd="1" destOrd="0" presId="urn:microsoft.com/office/officeart/2005/8/layout/process4"/>
    <dgm:cxn modelId="{8333181D-048B-423C-B895-AD58BA8862DF}" type="presOf" srcId="{E8F1D7B5-0C2D-421F-A9B8-987742EAE823}" destId="{461664B7-BE58-4FD5-9806-FD7D906867D3}" srcOrd="1" destOrd="0" presId="urn:microsoft.com/office/officeart/2005/8/layout/process4"/>
    <dgm:cxn modelId="{DF5A9122-017C-4A31-B822-DADEA0C9B1BC}" type="presOf" srcId="{E8F1D7B5-0C2D-421F-A9B8-987742EAE823}" destId="{D7FF15A5-C0E3-4369-A63A-1E2050610431}" srcOrd="0" destOrd="0" presId="urn:microsoft.com/office/officeart/2005/8/layout/process4"/>
    <dgm:cxn modelId="{D60ACD39-5D3F-4465-BA4F-704DF1472A0A}" srcId="{8C6B1AC2-78E2-45D2-BB1C-41B7E7923DA7}" destId="{A9551E51-E1F7-4D42-A7E2-352D630EE928}" srcOrd="1" destOrd="0" parTransId="{FB88C25D-2F43-43E2-90A5-CA2977F0A4E3}" sibTransId="{0A124603-280A-4728-938E-611E931B45CD}"/>
    <dgm:cxn modelId="{28198F3B-5E21-4AE8-BDB6-8DDEB3697E69}" type="presOf" srcId="{6F543597-E4AC-421D-941D-7514185F39D9}" destId="{C47A4C03-47CE-4490-9ADB-28AC347455F7}" srcOrd="0" destOrd="0" presId="urn:microsoft.com/office/officeart/2005/8/layout/process4"/>
    <dgm:cxn modelId="{EF48B93E-F830-40A9-A78E-8D47569145E8}" srcId="{6E4C9FA5-9C6F-4A1C-9138-25CF819658AB}" destId="{44253882-B399-44CF-A7BF-7C1EB38C0D3B}" srcOrd="0" destOrd="0" parTransId="{5727AA7D-E31B-43B1-ACE6-359F60A1D458}" sibTransId="{4620F55E-7297-4541-8773-F6CB6D626250}"/>
    <dgm:cxn modelId="{14713275-4A65-40BF-B803-2434E54A9D92}" type="presOf" srcId="{FCF47FD3-1399-41A8-9ECE-1B3A19B07289}" destId="{DDBD1D64-5DF9-4294-AE21-CFF7C7FFF8FE}" srcOrd="0" destOrd="0" presId="urn:microsoft.com/office/officeart/2005/8/layout/process4"/>
    <dgm:cxn modelId="{01CD9777-0B1C-4236-851D-FF2BA60ADE7B}" type="presOf" srcId="{A9551E51-E1F7-4D42-A7E2-352D630EE928}" destId="{8BD4DB63-C9A7-4287-8173-51C9187A8AFE}" srcOrd="0" destOrd="0" presId="urn:microsoft.com/office/officeart/2005/8/layout/process4"/>
    <dgm:cxn modelId="{30588178-AD84-4B04-83A2-E40CA37F7601}" srcId="{8C6B1AC2-78E2-45D2-BB1C-41B7E7923DA7}" destId="{4764DF5D-795B-4A1E-AFDD-925D70F69122}" srcOrd="0" destOrd="0" parTransId="{75B1FD00-C909-435E-8393-61A0B53F9192}" sibTransId="{B0E3ED5B-9915-497F-9DBA-0C9ABD92E113}"/>
    <dgm:cxn modelId="{D885A97E-EAF2-4927-ABD8-22279123863F}" type="presOf" srcId="{4764DF5D-795B-4A1E-AFDD-925D70F69122}" destId="{BE0C2903-E718-491C-9035-D27CC0FB3ED9}" srcOrd="0" destOrd="0" presId="urn:microsoft.com/office/officeart/2005/8/layout/process4"/>
    <dgm:cxn modelId="{C7CCFB82-5167-4679-9C4B-304C08877E0C}" type="presOf" srcId="{D4DDED77-8BDA-4D69-9D85-D7AB69CBC45B}" destId="{3790E4FE-CD83-4A69-8969-1BAC5445760B}" srcOrd="0" destOrd="0" presId="urn:microsoft.com/office/officeart/2005/8/layout/process4"/>
    <dgm:cxn modelId="{F752958A-340F-4E91-8BEF-968BF0C06782}" srcId="{E8F1D7B5-0C2D-421F-A9B8-987742EAE823}" destId="{203366B5-4269-484B-8F5F-8500A002D16D}" srcOrd="1" destOrd="0" parTransId="{E3DE81AB-844A-455A-A4C3-8817D892CFB7}" sibTransId="{9E936C74-39A7-423F-BB1C-C1C862F156FF}"/>
    <dgm:cxn modelId="{0BA6F18B-8D36-47F5-8CFE-42E2DDBB98C6}" srcId="{D4DDED77-8BDA-4D69-9D85-D7AB69CBC45B}" destId="{E8F1D7B5-0C2D-421F-A9B8-987742EAE823}" srcOrd="0" destOrd="0" parTransId="{850289D6-A9DD-49AB-A502-9904ACE1343F}" sibTransId="{14C1F2DB-5DE9-4FC1-99E9-43F7309680CB}"/>
    <dgm:cxn modelId="{47E3CA95-A367-4D47-B3DB-BFFDD4989946}" type="presOf" srcId="{6E4C9FA5-9C6F-4A1C-9138-25CF819658AB}" destId="{39C7F97E-2B00-4D46-9F49-C7A347434D3A}" srcOrd="0" destOrd="0" presId="urn:microsoft.com/office/officeart/2005/8/layout/process4"/>
    <dgm:cxn modelId="{90EB429D-E02D-44AA-88C8-06070076368A}" srcId="{E8F1D7B5-0C2D-421F-A9B8-987742EAE823}" destId="{6F543597-E4AC-421D-941D-7514185F39D9}" srcOrd="0" destOrd="0" parTransId="{6D5F0999-1082-4658-A806-270F56B42309}" sibTransId="{649DB4D6-2A41-415C-89B1-F8C3F01C1EA2}"/>
    <dgm:cxn modelId="{1CB490B8-7F03-4123-8202-CC43343120F8}" srcId="{D4DDED77-8BDA-4D69-9D85-D7AB69CBC45B}" destId="{6E4C9FA5-9C6F-4A1C-9138-25CF819658AB}" srcOrd="2" destOrd="0" parTransId="{74B7F44A-2007-4F4F-8236-A1FEB54C3F22}" sibTransId="{8841ABA8-37AA-494A-AC91-453D998B8375}"/>
    <dgm:cxn modelId="{85CA78F2-8BC2-4C5E-9AD8-4ECC2252B74F}" srcId="{D4DDED77-8BDA-4D69-9D85-D7AB69CBC45B}" destId="{8C6B1AC2-78E2-45D2-BB1C-41B7E7923DA7}" srcOrd="1" destOrd="0" parTransId="{A77B41E5-046C-4B42-A790-B5BD75374157}" sibTransId="{A4248E4A-593A-40E9-9880-3DC0BF93D189}"/>
    <dgm:cxn modelId="{524DE2F2-55D5-4460-8154-8916D090072D}" type="presOf" srcId="{8C6B1AC2-78E2-45D2-BB1C-41B7E7923DA7}" destId="{8844E8D4-7A0F-461B-8AFA-5CD7F7AB1AE6}" srcOrd="0" destOrd="0" presId="urn:microsoft.com/office/officeart/2005/8/layout/process4"/>
    <dgm:cxn modelId="{C38A41FE-DE78-4891-A160-0CF91AC875F5}" srcId="{6E4C9FA5-9C6F-4A1C-9138-25CF819658AB}" destId="{FCF47FD3-1399-41A8-9ECE-1B3A19B07289}" srcOrd="1" destOrd="0" parTransId="{9835D6CA-6CC0-4A52-89F1-DC1F91B83E22}" sibTransId="{43A162AC-C7BC-4E89-9FD7-10200372ED52}"/>
    <dgm:cxn modelId="{971FC909-E9E6-4FBB-8138-66C98AF288E7}" type="presParOf" srcId="{3790E4FE-CD83-4A69-8969-1BAC5445760B}" destId="{0B421E85-64B1-4C9B-A449-42B07EED1169}" srcOrd="0" destOrd="0" presId="urn:microsoft.com/office/officeart/2005/8/layout/process4"/>
    <dgm:cxn modelId="{B56E271A-1E9D-4B7C-9C7E-53BA6E94E1D9}" type="presParOf" srcId="{0B421E85-64B1-4C9B-A449-42B07EED1169}" destId="{39C7F97E-2B00-4D46-9F49-C7A347434D3A}" srcOrd="0" destOrd="0" presId="urn:microsoft.com/office/officeart/2005/8/layout/process4"/>
    <dgm:cxn modelId="{5E6698E7-F02B-47BA-8F45-0F125423F8CE}" type="presParOf" srcId="{0B421E85-64B1-4C9B-A449-42B07EED1169}" destId="{12A987B1-8F2B-4E24-9A6F-696BD66624D6}" srcOrd="1" destOrd="0" presId="urn:microsoft.com/office/officeart/2005/8/layout/process4"/>
    <dgm:cxn modelId="{600D5AF9-C311-444F-8699-8DB9BA30F3D9}" type="presParOf" srcId="{0B421E85-64B1-4C9B-A449-42B07EED1169}" destId="{3FC1A6F9-E2C1-4FBB-A86D-902B96FAEB7C}" srcOrd="2" destOrd="0" presId="urn:microsoft.com/office/officeart/2005/8/layout/process4"/>
    <dgm:cxn modelId="{5F31FCAD-E0D7-4B9F-BAA3-D7C8D3F2EC75}" type="presParOf" srcId="{3FC1A6F9-E2C1-4FBB-A86D-902B96FAEB7C}" destId="{D59AB116-8431-443D-B2CC-8AB9772A2AFB}" srcOrd="0" destOrd="0" presId="urn:microsoft.com/office/officeart/2005/8/layout/process4"/>
    <dgm:cxn modelId="{24047772-ACAF-44DA-BBD8-BC9A1BF392A1}" type="presParOf" srcId="{3FC1A6F9-E2C1-4FBB-A86D-902B96FAEB7C}" destId="{DDBD1D64-5DF9-4294-AE21-CFF7C7FFF8FE}" srcOrd="1" destOrd="0" presId="urn:microsoft.com/office/officeart/2005/8/layout/process4"/>
    <dgm:cxn modelId="{D449B920-6A9B-44BE-B4BB-573BF7F6254C}" type="presParOf" srcId="{3790E4FE-CD83-4A69-8969-1BAC5445760B}" destId="{9E652E84-1BED-4FC2-A823-0D5C9B3F8E63}" srcOrd="1" destOrd="0" presId="urn:microsoft.com/office/officeart/2005/8/layout/process4"/>
    <dgm:cxn modelId="{6F472C87-3CEB-42AA-AFB7-473D373324E5}" type="presParOf" srcId="{3790E4FE-CD83-4A69-8969-1BAC5445760B}" destId="{07F38C17-9B09-478E-BF7F-4D2B2852AE3A}" srcOrd="2" destOrd="0" presId="urn:microsoft.com/office/officeart/2005/8/layout/process4"/>
    <dgm:cxn modelId="{9A9856E0-3E02-4A69-A268-660B9936C3F8}" type="presParOf" srcId="{07F38C17-9B09-478E-BF7F-4D2B2852AE3A}" destId="{8844E8D4-7A0F-461B-8AFA-5CD7F7AB1AE6}" srcOrd="0" destOrd="0" presId="urn:microsoft.com/office/officeart/2005/8/layout/process4"/>
    <dgm:cxn modelId="{B6C60053-C377-48EC-BA47-450268D8D68E}" type="presParOf" srcId="{07F38C17-9B09-478E-BF7F-4D2B2852AE3A}" destId="{FEE12B3F-60D0-4042-B3F6-4D8C5D909C9D}" srcOrd="1" destOrd="0" presId="urn:microsoft.com/office/officeart/2005/8/layout/process4"/>
    <dgm:cxn modelId="{8DF523C7-8ADF-48DA-825C-BA31F1CB18AD}" type="presParOf" srcId="{07F38C17-9B09-478E-BF7F-4D2B2852AE3A}" destId="{099A8CB6-BA51-4163-AE6B-ACDF505D3013}" srcOrd="2" destOrd="0" presId="urn:microsoft.com/office/officeart/2005/8/layout/process4"/>
    <dgm:cxn modelId="{D4315534-71C1-4366-B84A-6B77F7B0F8FA}" type="presParOf" srcId="{099A8CB6-BA51-4163-AE6B-ACDF505D3013}" destId="{BE0C2903-E718-491C-9035-D27CC0FB3ED9}" srcOrd="0" destOrd="0" presId="urn:microsoft.com/office/officeart/2005/8/layout/process4"/>
    <dgm:cxn modelId="{09444912-0D75-4053-B13E-0BB73643BC8F}" type="presParOf" srcId="{099A8CB6-BA51-4163-AE6B-ACDF505D3013}" destId="{8BD4DB63-C9A7-4287-8173-51C9187A8AFE}" srcOrd="1" destOrd="0" presId="urn:microsoft.com/office/officeart/2005/8/layout/process4"/>
    <dgm:cxn modelId="{91D11F8D-44F6-42EF-8748-5488A58B17D9}" type="presParOf" srcId="{3790E4FE-CD83-4A69-8969-1BAC5445760B}" destId="{D465D226-E88C-4B91-A78C-39335F6AE887}" srcOrd="3" destOrd="0" presId="urn:microsoft.com/office/officeart/2005/8/layout/process4"/>
    <dgm:cxn modelId="{6CA9D3B8-1C40-4B4A-AEA4-A54BD69E537E}" type="presParOf" srcId="{3790E4FE-CD83-4A69-8969-1BAC5445760B}" destId="{9983928F-7011-401E-B2DE-377BAAF2F938}" srcOrd="4" destOrd="0" presId="urn:microsoft.com/office/officeart/2005/8/layout/process4"/>
    <dgm:cxn modelId="{0B7568A0-DE63-47EB-8D95-74A296A00B0C}" type="presParOf" srcId="{9983928F-7011-401E-B2DE-377BAAF2F938}" destId="{D7FF15A5-C0E3-4369-A63A-1E2050610431}" srcOrd="0" destOrd="0" presId="urn:microsoft.com/office/officeart/2005/8/layout/process4"/>
    <dgm:cxn modelId="{A508D431-B7DB-4D35-83A2-D8D21C9746AC}" type="presParOf" srcId="{9983928F-7011-401E-B2DE-377BAAF2F938}" destId="{461664B7-BE58-4FD5-9806-FD7D906867D3}" srcOrd="1" destOrd="0" presId="urn:microsoft.com/office/officeart/2005/8/layout/process4"/>
    <dgm:cxn modelId="{1BEFDA79-583D-42A8-9329-010FD2280567}" type="presParOf" srcId="{9983928F-7011-401E-B2DE-377BAAF2F938}" destId="{A97A81A7-3D5C-498D-BE2E-D9818C86BF41}" srcOrd="2" destOrd="0" presId="urn:microsoft.com/office/officeart/2005/8/layout/process4"/>
    <dgm:cxn modelId="{1D74CD34-1175-422B-98FA-578DF3F9A7F8}" type="presParOf" srcId="{A97A81A7-3D5C-498D-BE2E-D9818C86BF41}" destId="{C47A4C03-47CE-4490-9ADB-28AC347455F7}" srcOrd="0" destOrd="0" presId="urn:microsoft.com/office/officeart/2005/8/layout/process4"/>
    <dgm:cxn modelId="{E2CEE060-C533-421C-A354-989095422A08}" type="presParOf" srcId="{A97A81A7-3D5C-498D-BE2E-D9818C86BF41}" destId="{3FF5B9DF-CD94-48CB-92CA-E677779526F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633B6F-AF43-4E5B-977D-877B19976786}" type="doc">
      <dgm:prSet loTypeId="urn:microsoft.com/office/officeart/2005/8/layout/hProcess9" loCatId="process" qsTypeId="urn:microsoft.com/office/officeart/2005/8/quickstyle/3d3" qsCatId="3D" csTypeId="urn:microsoft.com/office/officeart/2005/8/colors/accent5_5" csCatId="accent5" phldr="1"/>
      <dgm:spPr/>
    </dgm:pt>
    <dgm:pt modelId="{59639EF9-0DE6-4EDB-8D19-EAA9FA49A202}">
      <dgm:prSet phldrT="[Testo]" custT="1"/>
      <dgm:spPr/>
      <dgm:t>
        <a:bodyPr/>
        <a:lstStyle/>
        <a:p>
          <a:pPr algn="ctr">
            <a:lnSpc>
              <a:spcPct val="100000"/>
            </a:lnSpc>
          </a:pPr>
          <a:r>
            <a:rPr lang="en-GB" sz="2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Convincing risk of a war outbreak</a:t>
          </a:r>
        </a:p>
      </dgm:t>
    </dgm:pt>
    <dgm:pt modelId="{04ACB458-3ED1-48C0-A5E5-B0280119B4F4}" type="parTrans" cxnId="{C588ACE2-0031-4454-929D-2FC15791AFF2}">
      <dgm:prSet/>
      <dgm:spPr/>
      <dgm:t>
        <a:bodyPr/>
        <a:lstStyle/>
        <a:p>
          <a:endParaRPr lang="en-GB"/>
        </a:p>
      </dgm:t>
    </dgm:pt>
    <dgm:pt modelId="{BF45666D-319C-4CB8-8B65-21AF9CABDB32}" type="sibTrans" cxnId="{C588ACE2-0031-4454-929D-2FC15791AFF2}">
      <dgm:prSet/>
      <dgm:spPr/>
      <dgm:t>
        <a:bodyPr/>
        <a:lstStyle/>
        <a:p>
          <a:endParaRPr lang="en-GB"/>
        </a:p>
      </dgm:t>
    </dgm:pt>
    <dgm:pt modelId="{D5F9093A-C5F9-49B3-8ED3-C655387E3E01}">
      <dgm:prSet phldrT="[Testo]"/>
      <dgm:spPr/>
      <dgm:t>
        <a:bodyPr/>
        <a:lstStyle/>
        <a:p>
          <a:r>
            <a:rPr lang="en-GB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Midland Bank agreed acceptance credits only against cash</a:t>
          </a:r>
          <a:endParaRPr lang="en-GB" dirty="0">
            <a:solidFill>
              <a:schemeClr val="tx1"/>
            </a:solidFill>
          </a:endParaRPr>
        </a:p>
      </dgm:t>
    </dgm:pt>
    <dgm:pt modelId="{6DA3633C-3533-4FBD-9FB4-C1B7BBAB7D81}" type="parTrans" cxnId="{051F5923-A617-423A-94B6-DBECD3F8F49D}">
      <dgm:prSet/>
      <dgm:spPr/>
      <dgm:t>
        <a:bodyPr/>
        <a:lstStyle/>
        <a:p>
          <a:endParaRPr lang="en-GB"/>
        </a:p>
      </dgm:t>
    </dgm:pt>
    <dgm:pt modelId="{618C339D-E95A-425C-B2D0-C3E19D21D708}" type="sibTrans" cxnId="{051F5923-A617-423A-94B6-DBECD3F8F49D}">
      <dgm:prSet/>
      <dgm:spPr/>
      <dgm:t>
        <a:bodyPr/>
        <a:lstStyle/>
        <a:p>
          <a:endParaRPr lang="en-GB"/>
        </a:p>
      </dgm:t>
    </dgm:pt>
    <dgm:pt modelId="{77406CD0-BD0E-47B1-B827-E117505E0256}">
      <dgm:prSet/>
      <dgm:spPr/>
      <dgm:t>
        <a:bodyPr/>
        <a:lstStyle/>
        <a:p>
          <a:r>
            <a:rPr lang="en-GB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Positive Lovioz and Mattioli’s talks with Midland’s managers</a:t>
          </a:r>
        </a:p>
      </dgm:t>
    </dgm:pt>
    <dgm:pt modelId="{5786F3C8-5C3C-4D8F-B36C-C69DC68436C8}" type="parTrans" cxnId="{7B435337-39A6-4986-95C9-97D72D95FA27}">
      <dgm:prSet/>
      <dgm:spPr/>
      <dgm:t>
        <a:bodyPr/>
        <a:lstStyle/>
        <a:p>
          <a:endParaRPr lang="en-GB"/>
        </a:p>
      </dgm:t>
    </dgm:pt>
    <dgm:pt modelId="{ABA50766-24D9-4F62-A32B-575D0D839878}" type="sibTrans" cxnId="{7B435337-39A6-4986-95C9-97D72D95FA27}">
      <dgm:prSet/>
      <dgm:spPr/>
      <dgm:t>
        <a:bodyPr/>
        <a:lstStyle/>
        <a:p>
          <a:endParaRPr lang="en-GB"/>
        </a:p>
      </dgm:t>
    </dgm:pt>
    <dgm:pt modelId="{7300D714-922A-4C4B-BEFA-E06B46101932}">
      <dgm:prSet/>
      <dgm:spPr/>
      <dgm:t>
        <a:bodyPr/>
        <a:lstStyle/>
        <a:p>
          <a:r>
            <a:rPr lang="en-GB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Midland reversing its decision</a:t>
          </a:r>
        </a:p>
      </dgm:t>
    </dgm:pt>
    <dgm:pt modelId="{52B45D60-138A-48F4-82FC-D7FE175B8700}" type="parTrans" cxnId="{49ABB0D3-6B7E-4E0F-A8F3-7EF202625C9F}">
      <dgm:prSet/>
      <dgm:spPr/>
      <dgm:t>
        <a:bodyPr/>
        <a:lstStyle/>
        <a:p>
          <a:endParaRPr lang="en-GB"/>
        </a:p>
      </dgm:t>
    </dgm:pt>
    <dgm:pt modelId="{4CADE639-FAD5-4AFB-8964-2AA40B1D7450}" type="sibTrans" cxnId="{49ABB0D3-6B7E-4E0F-A8F3-7EF202625C9F}">
      <dgm:prSet/>
      <dgm:spPr/>
      <dgm:t>
        <a:bodyPr/>
        <a:lstStyle/>
        <a:p>
          <a:endParaRPr lang="en-GB"/>
        </a:p>
      </dgm:t>
    </dgm:pt>
    <dgm:pt modelId="{09820122-4324-42AB-95FB-33C29C935CB5}" type="pres">
      <dgm:prSet presAssocID="{FA633B6F-AF43-4E5B-977D-877B19976786}" presName="CompostProcess" presStyleCnt="0">
        <dgm:presLayoutVars>
          <dgm:dir/>
          <dgm:resizeHandles val="exact"/>
        </dgm:presLayoutVars>
      </dgm:prSet>
      <dgm:spPr/>
    </dgm:pt>
    <dgm:pt modelId="{FE25F14B-20A2-4263-947F-C525245DA6B6}" type="pres">
      <dgm:prSet presAssocID="{FA633B6F-AF43-4E5B-977D-877B19976786}" presName="arrow" presStyleLbl="bgShp" presStyleIdx="0" presStyleCnt="1"/>
      <dgm:spPr/>
    </dgm:pt>
    <dgm:pt modelId="{6F4F30A4-C720-404C-A5CF-26A5768AAE5C}" type="pres">
      <dgm:prSet presAssocID="{FA633B6F-AF43-4E5B-977D-877B19976786}" presName="linearProcess" presStyleCnt="0"/>
      <dgm:spPr/>
    </dgm:pt>
    <dgm:pt modelId="{D8BB3F43-6CD7-4A7C-855F-B61C299940AB}" type="pres">
      <dgm:prSet presAssocID="{59639EF9-0DE6-4EDB-8D19-EAA9FA49A202}" presName="textNode" presStyleLbl="node1" presStyleIdx="0" presStyleCnt="4">
        <dgm:presLayoutVars>
          <dgm:bulletEnabled val="1"/>
        </dgm:presLayoutVars>
      </dgm:prSet>
      <dgm:spPr/>
    </dgm:pt>
    <dgm:pt modelId="{ADBFA203-3AA0-463F-961A-F111AE4E264B}" type="pres">
      <dgm:prSet presAssocID="{BF45666D-319C-4CB8-8B65-21AF9CABDB32}" presName="sibTrans" presStyleCnt="0"/>
      <dgm:spPr/>
    </dgm:pt>
    <dgm:pt modelId="{4A8114D9-4AC9-4632-9A5C-49BF99C9A126}" type="pres">
      <dgm:prSet presAssocID="{D5F9093A-C5F9-49B3-8ED3-C655387E3E01}" presName="textNode" presStyleLbl="node1" presStyleIdx="1" presStyleCnt="4">
        <dgm:presLayoutVars>
          <dgm:bulletEnabled val="1"/>
        </dgm:presLayoutVars>
      </dgm:prSet>
      <dgm:spPr/>
    </dgm:pt>
    <dgm:pt modelId="{09E6A7B0-5CF1-4933-B14C-2236755C086F}" type="pres">
      <dgm:prSet presAssocID="{618C339D-E95A-425C-B2D0-C3E19D21D708}" presName="sibTrans" presStyleCnt="0"/>
      <dgm:spPr/>
    </dgm:pt>
    <dgm:pt modelId="{DC6D28C9-F5DA-4202-97C2-2640C750DF19}" type="pres">
      <dgm:prSet presAssocID="{77406CD0-BD0E-47B1-B827-E117505E0256}" presName="textNode" presStyleLbl="node1" presStyleIdx="2" presStyleCnt="4">
        <dgm:presLayoutVars>
          <dgm:bulletEnabled val="1"/>
        </dgm:presLayoutVars>
      </dgm:prSet>
      <dgm:spPr/>
    </dgm:pt>
    <dgm:pt modelId="{EC660225-6373-49EB-8322-1AD89AC0B50B}" type="pres">
      <dgm:prSet presAssocID="{ABA50766-24D9-4F62-A32B-575D0D839878}" presName="sibTrans" presStyleCnt="0"/>
      <dgm:spPr/>
    </dgm:pt>
    <dgm:pt modelId="{34B7E68A-1C3A-4C95-8CCC-DD992C14D7A2}" type="pres">
      <dgm:prSet presAssocID="{7300D714-922A-4C4B-BEFA-E06B46101932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051F5923-A617-423A-94B6-DBECD3F8F49D}" srcId="{FA633B6F-AF43-4E5B-977D-877B19976786}" destId="{D5F9093A-C5F9-49B3-8ED3-C655387E3E01}" srcOrd="1" destOrd="0" parTransId="{6DA3633C-3533-4FBD-9FB4-C1B7BBAB7D81}" sibTransId="{618C339D-E95A-425C-B2D0-C3E19D21D708}"/>
    <dgm:cxn modelId="{7B435337-39A6-4986-95C9-97D72D95FA27}" srcId="{FA633B6F-AF43-4E5B-977D-877B19976786}" destId="{77406CD0-BD0E-47B1-B827-E117505E0256}" srcOrd="2" destOrd="0" parTransId="{5786F3C8-5C3C-4D8F-B36C-C69DC68436C8}" sibTransId="{ABA50766-24D9-4F62-A32B-575D0D839878}"/>
    <dgm:cxn modelId="{0BA4366E-1FE7-4142-97F7-34595A266D53}" type="presOf" srcId="{77406CD0-BD0E-47B1-B827-E117505E0256}" destId="{DC6D28C9-F5DA-4202-97C2-2640C750DF19}" srcOrd="0" destOrd="0" presId="urn:microsoft.com/office/officeart/2005/8/layout/hProcess9"/>
    <dgm:cxn modelId="{4CF5688A-3F28-4F11-B306-DBCD15211BA4}" type="presOf" srcId="{59639EF9-0DE6-4EDB-8D19-EAA9FA49A202}" destId="{D8BB3F43-6CD7-4A7C-855F-B61C299940AB}" srcOrd="0" destOrd="0" presId="urn:microsoft.com/office/officeart/2005/8/layout/hProcess9"/>
    <dgm:cxn modelId="{F1527F8E-2E21-438B-8D5D-04AAF90CEA1F}" type="presOf" srcId="{D5F9093A-C5F9-49B3-8ED3-C655387E3E01}" destId="{4A8114D9-4AC9-4632-9A5C-49BF99C9A126}" srcOrd="0" destOrd="0" presId="urn:microsoft.com/office/officeart/2005/8/layout/hProcess9"/>
    <dgm:cxn modelId="{73193BA3-B24F-4A78-B6CC-1D3D3FD671E4}" type="presOf" srcId="{7300D714-922A-4C4B-BEFA-E06B46101932}" destId="{34B7E68A-1C3A-4C95-8CCC-DD992C14D7A2}" srcOrd="0" destOrd="0" presId="urn:microsoft.com/office/officeart/2005/8/layout/hProcess9"/>
    <dgm:cxn modelId="{22B814CD-CC5E-426E-B905-696DBA5F3876}" type="presOf" srcId="{FA633B6F-AF43-4E5B-977D-877B19976786}" destId="{09820122-4324-42AB-95FB-33C29C935CB5}" srcOrd="0" destOrd="0" presId="urn:microsoft.com/office/officeart/2005/8/layout/hProcess9"/>
    <dgm:cxn modelId="{49ABB0D3-6B7E-4E0F-A8F3-7EF202625C9F}" srcId="{FA633B6F-AF43-4E5B-977D-877B19976786}" destId="{7300D714-922A-4C4B-BEFA-E06B46101932}" srcOrd="3" destOrd="0" parTransId="{52B45D60-138A-48F4-82FC-D7FE175B8700}" sibTransId="{4CADE639-FAD5-4AFB-8964-2AA40B1D7450}"/>
    <dgm:cxn modelId="{C588ACE2-0031-4454-929D-2FC15791AFF2}" srcId="{FA633B6F-AF43-4E5B-977D-877B19976786}" destId="{59639EF9-0DE6-4EDB-8D19-EAA9FA49A202}" srcOrd="0" destOrd="0" parTransId="{04ACB458-3ED1-48C0-A5E5-B0280119B4F4}" sibTransId="{BF45666D-319C-4CB8-8B65-21AF9CABDB32}"/>
    <dgm:cxn modelId="{1FD3BF14-D06E-4E58-BF92-A8FF6AA720A1}" type="presParOf" srcId="{09820122-4324-42AB-95FB-33C29C935CB5}" destId="{FE25F14B-20A2-4263-947F-C525245DA6B6}" srcOrd="0" destOrd="0" presId="urn:microsoft.com/office/officeart/2005/8/layout/hProcess9"/>
    <dgm:cxn modelId="{9EB48083-FBB9-4E9A-B935-872FDED73C9A}" type="presParOf" srcId="{09820122-4324-42AB-95FB-33C29C935CB5}" destId="{6F4F30A4-C720-404C-A5CF-26A5768AAE5C}" srcOrd="1" destOrd="0" presId="urn:microsoft.com/office/officeart/2005/8/layout/hProcess9"/>
    <dgm:cxn modelId="{67BC0420-4F54-4ECF-A50F-8EF3B2F71D75}" type="presParOf" srcId="{6F4F30A4-C720-404C-A5CF-26A5768AAE5C}" destId="{D8BB3F43-6CD7-4A7C-855F-B61C299940AB}" srcOrd="0" destOrd="0" presId="urn:microsoft.com/office/officeart/2005/8/layout/hProcess9"/>
    <dgm:cxn modelId="{D82E1825-EE3A-4649-AC9A-1AB08EDB16E1}" type="presParOf" srcId="{6F4F30A4-C720-404C-A5CF-26A5768AAE5C}" destId="{ADBFA203-3AA0-463F-961A-F111AE4E264B}" srcOrd="1" destOrd="0" presId="urn:microsoft.com/office/officeart/2005/8/layout/hProcess9"/>
    <dgm:cxn modelId="{33052127-2004-4A2B-B9E4-CE92FDEAF36D}" type="presParOf" srcId="{6F4F30A4-C720-404C-A5CF-26A5768AAE5C}" destId="{4A8114D9-4AC9-4632-9A5C-49BF99C9A126}" srcOrd="2" destOrd="0" presId="urn:microsoft.com/office/officeart/2005/8/layout/hProcess9"/>
    <dgm:cxn modelId="{AE7273F1-609A-4B37-BF66-D0E4EDC149EA}" type="presParOf" srcId="{6F4F30A4-C720-404C-A5CF-26A5768AAE5C}" destId="{09E6A7B0-5CF1-4933-B14C-2236755C086F}" srcOrd="3" destOrd="0" presId="urn:microsoft.com/office/officeart/2005/8/layout/hProcess9"/>
    <dgm:cxn modelId="{F75BFDC3-A7B7-411A-B153-9A432369390A}" type="presParOf" srcId="{6F4F30A4-C720-404C-A5CF-26A5768AAE5C}" destId="{DC6D28C9-F5DA-4202-97C2-2640C750DF19}" srcOrd="4" destOrd="0" presId="urn:microsoft.com/office/officeart/2005/8/layout/hProcess9"/>
    <dgm:cxn modelId="{C7498933-0308-44CE-82AA-AAF8C5674B25}" type="presParOf" srcId="{6F4F30A4-C720-404C-A5CF-26A5768AAE5C}" destId="{EC660225-6373-49EB-8322-1AD89AC0B50B}" srcOrd="5" destOrd="0" presId="urn:microsoft.com/office/officeart/2005/8/layout/hProcess9"/>
    <dgm:cxn modelId="{45638097-C886-419A-B500-506CD23DAEC0}" type="presParOf" srcId="{6F4F30A4-C720-404C-A5CF-26A5768AAE5C}" destId="{34B7E68A-1C3A-4C95-8CCC-DD992C14D7A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C5ABD2-A9AA-4EB4-BDF3-F904AF375678}" type="doc">
      <dgm:prSet loTypeId="urn:microsoft.com/office/officeart/2008/layout/HorizontalMultiLevelHierarchy" loCatId="hierarchy" qsTypeId="urn:microsoft.com/office/officeart/2005/8/quickstyle/3d3" qsCatId="3D" csTypeId="urn:microsoft.com/office/officeart/2005/8/colors/accent5_5" csCatId="accent5" phldr="1"/>
      <dgm:spPr/>
      <dgm:t>
        <a:bodyPr/>
        <a:lstStyle/>
        <a:p>
          <a:endParaRPr lang="en-GB"/>
        </a:p>
      </dgm:t>
    </dgm:pt>
    <dgm:pt modelId="{066D8F5F-FE74-4D70-BB7E-CF326C80AA5F}">
      <dgm:prSet phldrT="[Testo]" custT="1"/>
      <dgm:spPr/>
      <dgm:t>
        <a:bodyPr/>
        <a:lstStyle/>
        <a:p>
          <a:r>
            <a:rPr lang="en-GB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COMIT LONDON</a:t>
          </a:r>
        </a:p>
      </dgm:t>
    </dgm:pt>
    <dgm:pt modelId="{ED11E370-EF16-4B5B-AFD4-7232C28F4696}" type="parTrans" cxnId="{5A3366EF-97DB-4D37-89B0-77C46B164C6B}">
      <dgm:prSet/>
      <dgm:spPr/>
      <dgm:t>
        <a:bodyPr/>
        <a:lstStyle/>
        <a:p>
          <a:endParaRPr lang="en-GB"/>
        </a:p>
      </dgm:t>
    </dgm:pt>
    <dgm:pt modelId="{5F917946-9A0E-47F4-81C9-EAACD580D985}" type="sibTrans" cxnId="{5A3366EF-97DB-4D37-89B0-77C46B164C6B}">
      <dgm:prSet/>
      <dgm:spPr/>
      <dgm:t>
        <a:bodyPr/>
        <a:lstStyle/>
        <a:p>
          <a:endParaRPr lang="en-GB"/>
        </a:p>
      </dgm:t>
    </dgm:pt>
    <dgm:pt modelId="{359B7A99-406E-4032-BF50-6BEFFCB98A78}">
      <dgm:prSet phldrT="[Testo]"/>
      <dgm:spPr/>
      <dgm:t>
        <a:bodyPr/>
        <a:lstStyle/>
        <a:p>
          <a:r>
            <a:rPr lang="en-GB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Keeping up of acceptances business</a:t>
          </a:r>
        </a:p>
      </dgm:t>
    </dgm:pt>
    <dgm:pt modelId="{E9641F6B-466C-456B-944C-0EF3CDBDCE6E}" type="parTrans" cxnId="{1D17B02E-2E36-4CE9-AEC8-BD1441A7FB97}">
      <dgm:prSet/>
      <dgm:spPr/>
      <dgm:t>
        <a:bodyPr/>
        <a:lstStyle/>
        <a:p>
          <a:endParaRPr lang="en-GB"/>
        </a:p>
      </dgm:t>
    </dgm:pt>
    <dgm:pt modelId="{B3F265FE-F5FA-4D0B-8014-96A46264F8F3}" type="sibTrans" cxnId="{1D17B02E-2E36-4CE9-AEC8-BD1441A7FB97}">
      <dgm:prSet/>
      <dgm:spPr/>
      <dgm:t>
        <a:bodyPr/>
        <a:lstStyle/>
        <a:p>
          <a:endParaRPr lang="en-GB"/>
        </a:p>
      </dgm:t>
    </dgm:pt>
    <dgm:pt modelId="{19C909D3-922D-4781-9A86-419F51CE6683}">
      <dgm:prSet phldrT="[Testo]" custT="1"/>
      <dgm:spPr/>
      <dgm:t>
        <a:bodyPr/>
        <a:lstStyle/>
        <a:p>
          <a:r>
            <a: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Italian hemp credits</a:t>
          </a:r>
        </a:p>
      </dgm:t>
    </dgm:pt>
    <dgm:pt modelId="{DF174823-3359-4839-AE10-8D263D761D85}" type="parTrans" cxnId="{51D5D994-6039-460B-83C3-EC88F8787241}">
      <dgm:prSet/>
      <dgm:spPr/>
      <dgm:t>
        <a:bodyPr/>
        <a:lstStyle/>
        <a:p>
          <a:endParaRPr lang="en-GB"/>
        </a:p>
      </dgm:t>
    </dgm:pt>
    <dgm:pt modelId="{E514AEB7-F506-40C4-A56A-C44E8774339C}" type="sibTrans" cxnId="{51D5D994-6039-460B-83C3-EC88F8787241}">
      <dgm:prSet/>
      <dgm:spPr/>
      <dgm:t>
        <a:bodyPr/>
        <a:lstStyle/>
        <a:p>
          <a:endParaRPr lang="en-GB"/>
        </a:p>
      </dgm:t>
    </dgm:pt>
    <dgm:pt modelId="{BC8236E6-900E-45E5-BED5-FBAE382FC4FA}">
      <dgm:prSet phldrT="[Testo]" custT="1"/>
      <dgm:spPr/>
      <dgm:t>
        <a:bodyPr/>
        <a:lstStyle/>
        <a:p>
          <a:r>
            <a: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Cooperation with Bank of England</a:t>
          </a:r>
        </a:p>
      </dgm:t>
    </dgm:pt>
    <dgm:pt modelId="{C5B26177-BB94-44D6-883D-6ADCC988DB5E}" type="parTrans" cxnId="{FCE16FFC-170B-49A4-B341-4AC1CB835B38}">
      <dgm:prSet/>
      <dgm:spPr/>
      <dgm:t>
        <a:bodyPr/>
        <a:lstStyle/>
        <a:p>
          <a:endParaRPr lang="en-GB"/>
        </a:p>
      </dgm:t>
    </dgm:pt>
    <dgm:pt modelId="{6687D181-246C-4438-AE93-2FC486F79EC3}" type="sibTrans" cxnId="{FCE16FFC-170B-49A4-B341-4AC1CB835B38}">
      <dgm:prSet/>
      <dgm:spPr/>
      <dgm:t>
        <a:bodyPr/>
        <a:lstStyle/>
        <a:p>
          <a:endParaRPr lang="en-GB"/>
        </a:p>
      </dgm:t>
    </dgm:pt>
    <dgm:pt modelId="{930714B5-07D3-4AFE-A2F4-94BFD88E63BE}">
      <dgm:prSet phldrT="[Testo]"/>
      <dgm:spPr/>
      <dgm:t>
        <a:bodyPr/>
        <a:lstStyle/>
        <a:p>
          <a:r>
            <a:rPr lang="en-GB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Strong ties with Italian and British companies</a:t>
          </a:r>
        </a:p>
      </dgm:t>
    </dgm:pt>
    <dgm:pt modelId="{5EEFAFE5-6D16-47C6-9DD9-DEC4E3F0EE3B}" type="parTrans" cxnId="{CB2AA15C-59F4-43A0-91AD-5601C091099C}">
      <dgm:prSet/>
      <dgm:spPr/>
      <dgm:t>
        <a:bodyPr/>
        <a:lstStyle/>
        <a:p>
          <a:endParaRPr lang="en-GB"/>
        </a:p>
      </dgm:t>
    </dgm:pt>
    <dgm:pt modelId="{E019C6B3-8B3B-48F4-B0E8-03A8AE30785D}" type="sibTrans" cxnId="{CB2AA15C-59F4-43A0-91AD-5601C091099C}">
      <dgm:prSet/>
      <dgm:spPr/>
      <dgm:t>
        <a:bodyPr/>
        <a:lstStyle/>
        <a:p>
          <a:endParaRPr lang="en-GB"/>
        </a:p>
      </dgm:t>
    </dgm:pt>
    <dgm:pt modelId="{6A32A915-8BC0-481C-AFDF-96C5A686165A}">
      <dgm:prSet phldrT="[Testo]" custT="1"/>
      <dgm:spPr/>
      <dgm:t>
        <a:bodyPr/>
        <a:lstStyle/>
        <a:p>
          <a:pPr>
            <a:lnSpc>
              <a:spcPct val="100000"/>
            </a:lnSpc>
          </a:pPr>
          <a:r>
            <a:rPr lang="en-GB" sz="2000" b="1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Isotta</a:t>
          </a:r>
          <a:r>
            <a: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b="1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Fraschini</a:t>
          </a:r>
          <a:r>
            <a: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GB" sz="2000" b="1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Caproni</a:t>
          </a:r>
          <a:r>
            <a: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Agency group), British Italian Trading</a:t>
          </a:r>
        </a:p>
      </dgm:t>
    </dgm:pt>
    <dgm:pt modelId="{E5677C32-A6A8-4827-AE3D-17C244B772FE}" type="parTrans" cxnId="{5104AA33-80AE-4090-B2F2-43A8D4CE2EC5}">
      <dgm:prSet/>
      <dgm:spPr/>
      <dgm:t>
        <a:bodyPr/>
        <a:lstStyle/>
        <a:p>
          <a:endParaRPr lang="en-GB"/>
        </a:p>
      </dgm:t>
    </dgm:pt>
    <dgm:pt modelId="{41E83884-3B6D-4BEB-8FEA-4878A938D727}" type="sibTrans" cxnId="{5104AA33-80AE-4090-B2F2-43A8D4CE2EC5}">
      <dgm:prSet/>
      <dgm:spPr/>
      <dgm:t>
        <a:bodyPr/>
        <a:lstStyle/>
        <a:p>
          <a:endParaRPr lang="en-GB"/>
        </a:p>
      </dgm:t>
    </dgm:pt>
    <dgm:pt modelId="{B197A52E-0830-4146-9D07-391B6C49C799}">
      <dgm:prSet phldrT="[Testo]" custT="1"/>
      <dgm:spPr/>
      <dgm:t>
        <a:bodyPr/>
        <a:lstStyle/>
        <a:p>
          <a:pPr algn="ctr"/>
          <a:r>
            <a:rPr lang="en-GB" sz="2000" b="1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Monopolio</a:t>
          </a:r>
          <a:r>
            <a: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b="1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Carboni</a:t>
          </a:r>
          <a:r>
            <a: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 </a:t>
          </a:r>
          <a:r>
            <a:rPr lang="en-GB" sz="2000" b="1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Metalli</a:t>
          </a:r>
          <a:r>
            <a: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GB" sz="2000" b="1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Federtessili</a:t>
          </a:r>
          <a:endParaRPr lang="en-GB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0E27C3-B3DE-4966-A5B2-FCDD010014F7}" type="parTrans" cxnId="{28FF1065-3299-4964-B80F-2DB097932545}">
      <dgm:prSet/>
      <dgm:spPr/>
      <dgm:t>
        <a:bodyPr/>
        <a:lstStyle/>
        <a:p>
          <a:endParaRPr lang="en-GB"/>
        </a:p>
      </dgm:t>
    </dgm:pt>
    <dgm:pt modelId="{63411FA6-6DF0-448F-A8CD-234CCFE027B6}" type="sibTrans" cxnId="{28FF1065-3299-4964-B80F-2DB097932545}">
      <dgm:prSet/>
      <dgm:spPr/>
      <dgm:t>
        <a:bodyPr/>
        <a:lstStyle/>
        <a:p>
          <a:endParaRPr lang="en-GB"/>
        </a:p>
      </dgm:t>
    </dgm:pt>
    <dgm:pt modelId="{30D67908-C07B-4221-A7AF-CDA7F15A3BAE}" type="pres">
      <dgm:prSet presAssocID="{52C5ABD2-A9AA-4EB4-BDF3-F904AF37567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BBF6045-5623-4239-A9AD-8AFA2A30C437}" type="pres">
      <dgm:prSet presAssocID="{066D8F5F-FE74-4D70-BB7E-CF326C80AA5F}" presName="root1" presStyleCnt="0"/>
      <dgm:spPr/>
    </dgm:pt>
    <dgm:pt modelId="{4C597FF2-0966-4EC5-86C0-57961A33DE4C}" type="pres">
      <dgm:prSet presAssocID="{066D8F5F-FE74-4D70-BB7E-CF326C80AA5F}" presName="LevelOneTextNode" presStyleLbl="node0" presStyleIdx="0" presStyleCnt="1">
        <dgm:presLayoutVars>
          <dgm:chPref val="3"/>
        </dgm:presLayoutVars>
      </dgm:prSet>
      <dgm:spPr/>
    </dgm:pt>
    <dgm:pt modelId="{0B4D620B-D108-49D9-8402-1B12DD3B3C93}" type="pres">
      <dgm:prSet presAssocID="{066D8F5F-FE74-4D70-BB7E-CF326C80AA5F}" presName="level2hierChild" presStyleCnt="0"/>
      <dgm:spPr/>
    </dgm:pt>
    <dgm:pt modelId="{E10A7250-FE28-48AE-8F26-06688B665FCF}" type="pres">
      <dgm:prSet presAssocID="{E9641F6B-466C-456B-944C-0EF3CDBDCE6E}" presName="conn2-1" presStyleLbl="parChTrans1D2" presStyleIdx="0" presStyleCnt="2"/>
      <dgm:spPr/>
    </dgm:pt>
    <dgm:pt modelId="{749DFE0C-F274-47CF-841E-4C19471FD2D5}" type="pres">
      <dgm:prSet presAssocID="{E9641F6B-466C-456B-944C-0EF3CDBDCE6E}" presName="connTx" presStyleLbl="parChTrans1D2" presStyleIdx="0" presStyleCnt="2"/>
      <dgm:spPr/>
    </dgm:pt>
    <dgm:pt modelId="{10C0CC69-B8BB-4431-B7FC-A2034827605B}" type="pres">
      <dgm:prSet presAssocID="{359B7A99-406E-4032-BF50-6BEFFCB98A78}" presName="root2" presStyleCnt="0"/>
      <dgm:spPr/>
    </dgm:pt>
    <dgm:pt modelId="{0360784F-7856-4F65-B247-79DF94ADFB9A}" type="pres">
      <dgm:prSet presAssocID="{359B7A99-406E-4032-BF50-6BEFFCB98A78}" presName="LevelTwoTextNode" presStyleLbl="node2" presStyleIdx="0" presStyleCnt="2">
        <dgm:presLayoutVars>
          <dgm:chPref val="3"/>
        </dgm:presLayoutVars>
      </dgm:prSet>
      <dgm:spPr/>
    </dgm:pt>
    <dgm:pt modelId="{61E0276E-1200-4C6B-BF7B-A97896FA25CA}" type="pres">
      <dgm:prSet presAssocID="{359B7A99-406E-4032-BF50-6BEFFCB98A78}" presName="level3hierChild" presStyleCnt="0"/>
      <dgm:spPr/>
    </dgm:pt>
    <dgm:pt modelId="{162D4C79-2A07-43B7-A242-0BFBD9238044}" type="pres">
      <dgm:prSet presAssocID="{DF174823-3359-4839-AE10-8D263D761D85}" presName="conn2-1" presStyleLbl="parChTrans1D3" presStyleIdx="0" presStyleCnt="4"/>
      <dgm:spPr/>
    </dgm:pt>
    <dgm:pt modelId="{F3AF2851-243B-4362-8FD9-32A6A7B3590D}" type="pres">
      <dgm:prSet presAssocID="{DF174823-3359-4839-AE10-8D263D761D85}" presName="connTx" presStyleLbl="parChTrans1D3" presStyleIdx="0" presStyleCnt="4"/>
      <dgm:spPr/>
    </dgm:pt>
    <dgm:pt modelId="{52DDAE74-C134-4467-91AA-1B7F3BC1E838}" type="pres">
      <dgm:prSet presAssocID="{19C909D3-922D-4781-9A86-419F51CE6683}" presName="root2" presStyleCnt="0"/>
      <dgm:spPr/>
    </dgm:pt>
    <dgm:pt modelId="{A80E4607-5357-45A2-8D16-3030A9A68A7A}" type="pres">
      <dgm:prSet presAssocID="{19C909D3-922D-4781-9A86-419F51CE6683}" presName="LevelTwoTextNode" presStyleLbl="node3" presStyleIdx="0" presStyleCnt="4">
        <dgm:presLayoutVars>
          <dgm:chPref val="3"/>
        </dgm:presLayoutVars>
      </dgm:prSet>
      <dgm:spPr/>
    </dgm:pt>
    <dgm:pt modelId="{A4EE0DD1-8D9B-4853-9A5B-C3DB8366BC2B}" type="pres">
      <dgm:prSet presAssocID="{19C909D3-922D-4781-9A86-419F51CE6683}" presName="level3hierChild" presStyleCnt="0"/>
      <dgm:spPr/>
    </dgm:pt>
    <dgm:pt modelId="{576C6736-E705-40CD-AC5B-5AD669A112C1}" type="pres">
      <dgm:prSet presAssocID="{C5B26177-BB94-44D6-883D-6ADCC988DB5E}" presName="conn2-1" presStyleLbl="parChTrans1D3" presStyleIdx="1" presStyleCnt="4"/>
      <dgm:spPr/>
    </dgm:pt>
    <dgm:pt modelId="{47A7B1BA-FDB5-4252-A4EA-DDFB24069522}" type="pres">
      <dgm:prSet presAssocID="{C5B26177-BB94-44D6-883D-6ADCC988DB5E}" presName="connTx" presStyleLbl="parChTrans1D3" presStyleIdx="1" presStyleCnt="4"/>
      <dgm:spPr/>
    </dgm:pt>
    <dgm:pt modelId="{FDC23B26-9E80-46C0-9D4C-4737399376AE}" type="pres">
      <dgm:prSet presAssocID="{BC8236E6-900E-45E5-BED5-FBAE382FC4FA}" presName="root2" presStyleCnt="0"/>
      <dgm:spPr/>
    </dgm:pt>
    <dgm:pt modelId="{345B8B9B-8091-4C1C-B5A3-F3ED92720DC0}" type="pres">
      <dgm:prSet presAssocID="{BC8236E6-900E-45E5-BED5-FBAE382FC4FA}" presName="LevelTwoTextNode" presStyleLbl="node3" presStyleIdx="1" presStyleCnt="4">
        <dgm:presLayoutVars>
          <dgm:chPref val="3"/>
        </dgm:presLayoutVars>
      </dgm:prSet>
      <dgm:spPr/>
    </dgm:pt>
    <dgm:pt modelId="{34B28D9F-C773-4C19-9AAC-D23DE23E4F3A}" type="pres">
      <dgm:prSet presAssocID="{BC8236E6-900E-45E5-BED5-FBAE382FC4FA}" presName="level3hierChild" presStyleCnt="0"/>
      <dgm:spPr/>
    </dgm:pt>
    <dgm:pt modelId="{8E81AE3A-F944-45B2-9001-EDE6DD987278}" type="pres">
      <dgm:prSet presAssocID="{5EEFAFE5-6D16-47C6-9DD9-DEC4E3F0EE3B}" presName="conn2-1" presStyleLbl="parChTrans1D2" presStyleIdx="1" presStyleCnt="2"/>
      <dgm:spPr/>
    </dgm:pt>
    <dgm:pt modelId="{73DB9E56-F6A9-4D69-9193-5D69F8A25760}" type="pres">
      <dgm:prSet presAssocID="{5EEFAFE5-6D16-47C6-9DD9-DEC4E3F0EE3B}" presName="connTx" presStyleLbl="parChTrans1D2" presStyleIdx="1" presStyleCnt="2"/>
      <dgm:spPr/>
    </dgm:pt>
    <dgm:pt modelId="{44E46FF5-4EE3-4B8D-BEB2-A8ECC50F3807}" type="pres">
      <dgm:prSet presAssocID="{930714B5-07D3-4AFE-A2F4-94BFD88E63BE}" presName="root2" presStyleCnt="0"/>
      <dgm:spPr/>
    </dgm:pt>
    <dgm:pt modelId="{CA841ED7-E4EF-47D4-AB13-00B0E205E0E2}" type="pres">
      <dgm:prSet presAssocID="{930714B5-07D3-4AFE-A2F4-94BFD88E63BE}" presName="LevelTwoTextNode" presStyleLbl="node2" presStyleIdx="1" presStyleCnt="2">
        <dgm:presLayoutVars>
          <dgm:chPref val="3"/>
        </dgm:presLayoutVars>
      </dgm:prSet>
      <dgm:spPr/>
    </dgm:pt>
    <dgm:pt modelId="{65C1B1D8-00AB-4870-B258-7EB0308B4AA2}" type="pres">
      <dgm:prSet presAssocID="{930714B5-07D3-4AFE-A2F4-94BFD88E63BE}" presName="level3hierChild" presStyleCnt="0"/>
      <dgm:spPr/>
    </dgm:pt>
    <dgm:pt modelId="{359835B8-4AF2-4C1E-8ECC-A5AB7FC5EDF8}" type="pres">
      <dgm:prSet presAssocID="{E5677C32-A6A8-4827-AE3D-17C244B772FE}" presName="conn2-1" presStyleLbl="parChTrans1D3" presStyleIdx="2" presStyleCnt="4"/>
      <dgm:spPr/>
    </dgm:pt>
    <dgm:pt modelId="{DC40E101-0BDB-4E00-A005-A562BFC2E9B9}" type="pres">
      <dgm:prSet presAssocID="{E5677C32-A6A8-4827-AE3D-17C244B772FE}" presName="connTx" presStyleLbl="parChTrans1D3" presStyleIdx="2" presStyleCnt="4"/>
      <dgm:spPr/>
    </dgm:pt>
    <dgm:pt modelId="{5AF37368-4C42-4228-BEBA-D3C46D38156E}" type="pres">
      <dgm:prSet presAssocID="{6A32A915-8BC0-481C-AFDF-96C5A686165A}" presName="root2" presStyleCnt="0"/>
      <dgm:spPr/>
    </dgm:pt>
    <dgm:pt modelId="{538658C3-7CD0-4826-A7A7-0B0FFA7DC027}" type="pres">
      <dgm:prSet presAssocID="{6A32A915-8BC0-481C-AFDF-96C5A686165A}" presName="LevelTwoTextNode" presStyleLbl="node3" presStyleIdx="2" presStyleCnt="4">
        <dgm:presLayoutVars>
          <dgm:chPref val="3"/>
        </dgm:presLayoutVars>
      </dgm:prSet>
      <dgm:spPr/>
    </dgm:pt>
    <dgm:pt modelId="{136DBF2C-A600-4E37-BCC8-D3506DAA34F9}" type="pres">
      <dgm:prSet presAssocID="{6A32A915-8BC0-481C-AFDF-96C5A686165A}" presName="level3hierChild" presStyleCnt="0"/>
      <dgm:spPr/>
    </dgm:pt>
    <dgm:pt modelId="{CEA39354-A13A-4243-AAE5-C02D18ADF691}" type="pres">
      <dgm:prSet presAssocID="{890E27C3-B3DE-4966-A5B2-FCDD010014F7}" presName="conn2-1" presStyleLbl="parChTrans1D3" presStyleIdx="3" presStyleCnt="4"/>
      <dgm:spPr/>
    </dgm:pt>
    <dgm:pt modelId="{8CC66D2C-DA46-4FBD-B124-46B36CE8BA64}" type="pres">
      <dgm:prSet presAssocID="{890E27C3-B3DE-4966-A5B2-FCDD010014F7}" presName="connTx" presStyleLbl="parChTrans1D3" presStyleIdx="3" presStyleCnt="4"/>
      <dgm:spPr/>
    </dgm:pt>
    <dgm:pt modelId="{A70BA079-2F65-49D0-8ED1-1BC3E1D2D942}" type="pres">
      <dgm:prSet presAssocID="{B197A52E-0830-4146-9D07-391B6C49C799}" presName="root2" presStyleCnt="0"/>
      <dgm:spPr/>
    </dgm:pt>
    <dgm:pt modelId="{8E05C452-568A-4AEF-9395-C202BBC7286C}" type="pres">
      <dgm:prSet presAssocID="{B197A52E-0830-4146-9D07-391B6C49C799}" presName="LevelTwoTextNode" presStyleLbl="node3" presStyleIdx="3" presStyleCnt="4">
        <dgm:presLayoutVars>
          <dgm:chPref val="3"/>
        </dgm:presLayoutVars>
      </dgm:prSet>
      <dgm:spPr/>
    </dgm:pt>
    <dgm:pt modelId="{2949E36C-4481-40D9-8005-474E1BBF90BC}" type="pres">
      <dgm:prSet presAssocID="{B197A52E-0830-4146-9D07-391B6C49C799}" presName="level3hierChild" presStyleCnt="0"/>
      <dgm:spPr/>
    </dgm:pt>
  </dgm:ptLst>
  <dgm:cxnLst>
    <dgm:cxn modelId="{24A90103-9A84-4261-9CFB-F3FDE4840B30}" type="presOf" srcId="{19C909D3-922D-4781-9A86-419F51CE6683}" destId="{A80E4607-5357-45A2-8D16-3030A9A68A7A}" srcOrd="0" destOrd="0" presId="urn:microsoft.com/office/officeart/2008/layout/HorizontalMultiLevelHierarchy"/>
    <dgm:cxn modelId="{66E3B005-27DB-4D20-8A0C-C3E48BCBDB86}" type="presOf" srcId="{890E27C3-B3DE-4966-A5B2-FCDD010014F7}" destId="{CEA39354-A13A-4243-AAE5-C02D18ADF691}" srcOrd="0" destOrd="0" presId="urn:microsoft.com/office/officeart/2008/layout/HorizontalMultiLevelHierarchy"/>
    <dgm:cxn modelId="{1D17B02E-2E36-4CE9-AEC8-BD1441A7FB97}" srcId="{066D8F5F-FE74-4D70-BB7E-CF326C80AA5F}" destId="{359B7A99-406E-4032-BF50-6BEFFCB98A78}" srcOrd="0" destOrd="0" parTransId="{E9641F6B-466C-456B-944C-0EF3CDBDCE6E}" sibTransId="{B3F265FE-F5FA-4D0B-8014-96A46264F8F3}"/>
    <dgm:cxn modelId="{5104AA33-80AE-4090-B2F2-43A8D4CE2EC5}" srcId="{930714B5-07D3-4AFE-A2F4-94BFD88E63BE}" destId="{6A32A915-8BC0-481C-AFDF-96C5A686165A}" srcOrd="0" destOrd="0" parTransId="{E5677C32-A6A8-4827-AE3D-17C244B772FE}" sibTransId="{41E83884-3B6D-4BEB-8FEA-4878A938D727}"/>
    <dgm:cxn modelId="{210D6237-5385-400A-921D-EEE8E3FDB85D}" type="presOf" srcId="{C5B26177-BB94-44D6-883D-6ADCC988DB5E}" destId="{47A7B1BA-FDB5-4252-A4EA-DDFB24069522}" srcOrd="1" destOrd="0" presId="urn:microsoft.com/office/officeart/2008/layout/HorizontalMultiLevelHierarchy"/>
    <dgm:cxn modelId="{CB2AA15C-59F4-43A0-91AD-5601C091099C}" srcId="{066D8F5F-FE74-4D70-BB7E-CF326C80AA5F}" destId="{930714B5-07D3-4AFE-A2F4-94BFD88E63BE}" srcOrd="1" destOrd="0" parTransId="{5EEFAFE5-6D16-47C6-9DD9-DEC4E3F0EE3B}" sibTransId="{E019C6B3-8B3B-48F4-B0E8-03A8AE30785D}"/>
    <dgm:cxn modelId="{28FF1065-3299-4964-B80F-2DB097932545}" srcId="{930714B5-07D3-4AFE-A2F4-94BFD88E63BE}" destId="{B197A52E-0830-4146-9D07-391B6C49C799}" srcOrd="1" destOrd="0" parTransId="{890E27C3-B3DE-4966-A5B2-FCDD010014F7}" sibTransId="{63411FA6-6DF0-448F-A8CD-234CCFE027B6}"/>
    <dgm:cxn modelId="{D1243F46-0BBC-404D-9B4B-90B38EE73468}" type="presOf" srcId="{890E27C3-B3DE-4966-A5B2-FCDD010014F7}" destId="{8CC66D2C-DA46-4FBD-B124-46B36CE8BA64}" srcOrd="1" destOrd="0" presId="urn:microsoft.com/office/officeart/2008/layout/HorizontalMultiLevelHierarchy"/>
    <dgm:cxn modelId="{6D2B806C-C266-4B81-A783-3A92DD563208}" type="presOf" srcId="{6A32A915-8BC0-481C-AFDF-96C5A686165A}" destId="{538658C3-7CD0-4826-A7A7-0B0FFA7DC027}" srcOrd="0" destOrd="0" presId="urn:microsoft.com/office/officeart/2008/layout/HorizontalMultiLevelHierarchy"/>
    <dgm:cxn modelId="{E8EDC56E-42D1-4A2D-B457-CE04DB7DCABB}" type="presOf" srcId="{E9641F6B-466C-456B-944C-0EF3CDBDCE6E}" destId="{E10A7250-FE28-48AE-8F26-06688B665FCF}" srcOrd="0" destOrd="0" presId="urn:microsoft.com/office/officeart/2008/layout/HorizontalMultiLevelHierarchy"/>
    <dgm:cxn modelId="{2632E74E-72BF-4BE6-848F-8D6D96BF8EB3}" type="presOf" srcId="{DF174823-3359-4839-AE10-8D263D761D85}" destId="{162D4C79-2A07-43B7-A242-0BFBD9238044}" srcOrd="0" destOrd="0" presId="urn:microsoft.com/office/officeart/2008/layout/HorizontalMultiLevelHierarchy"/>
    <dgm:cxn modelId="{4FA8F257-A0EC-440F-9174-6B9E14E3B638}" type="presOf" srcId="{52C5ABD2-A9AA-4EB4-BDF3-F904AF375678}" destId="{30D67908-C07B-4221-A7AF-CDA7F15A3BAE}" srcOrd="0" destOrd="0" presId="urn:microsoft.com/office/officeart/2008/layout/HorizontalMultiLevelHierarchy"/>
    <dgm:cxn modelId="{2A270378-F9A7-4B54-A3EB-70F09C372CEC}" type="presOf" srcId="{930714B5-07D3-4AFE-A2F4-94BFD88E63BE}" destId="{CA841ED7-E4EF-47D4-AB13-00B0E205E0E2}" srcOrd="0" destOrd="0" presId="urn:microsoft.com/office/officeart/2008/layout/HorizontalMultiLevelHierarchy"/>
    <dgm:cxn modelId="{C232ED81-9386-42CD-8F73-753CED71C789}" type="presOf" srcId="{E9641F6B-466C-456B-944C-0EF3CDBDCE6E}" destId="{749DFE0C-F274-47CF-841E-4C19471FD2D5}" srcOrd="1" destOrd="0" presId="urn:microsoft.com/office/officeart/2008/layout/HorizontalMultiLevelHierarchy"/>
    <dgm:cxn modelId="{B11E6E85-02F9-4AB2-B57C-3855E66BA766}" type="presOf" srcId="{359B7A99-406E-4032-BF50-6BEFFCB98A78}" destId="{0360784F-7856-4F65-B247-79DF94ADFB9A}" srcOrd="0" destOrd="0" presId="urn:microsoft.com/office/officeart/2008/layout/HorizontalMultiLevelHierarchy"/>
    <dgm:cxn modelId="{D8FE0486-74A6-4568-9408-3E7F2776F781}" type="presOf" srcId="{5EEFAFE5-6D16-47C6-9DD9-DEC4E3F0EE3B}" destId="{8E81AE3A-F944-45B2-9001-EDE6DD987278}" srcOrd="0" destOrd="0" presId="urn:microsoft.com/office/officeart/2008/layout/HorizontalMultiLevelHierarchy"/>
    <dgm:cxn modelId="{DDC97391-D455-4ECC-AEBC-655C3C8F0251}" type="presOf" srcId="{BC8236E6-900E-45E5-BED5-FBAE382FC4FA}" destId="{345B8B9B-8091-4C1C-B5A3-F3ED92720DC0}" srcOrd="0" destOrd="0" presId="urn:microsoft.com/office/officeart/2008/layout/HorizontalMultiLevelHierarchy"/>
    <dgm:cxn modelId="{B2449591-A85C-444B-9D05-6456DB4AC411}" type="presOf" srcId="{C5B26177-BB94-44D6-883D-6ADCC988DB5E}" destId="{576C6736-E705-40CD-AC5B-5AD669A112C1}" srcOrd="0" destOrd="0" presId="urn:microsoft.com/office/officeart/2008/layout/HorizontalMultiLevelHierarchy"/>
    <dgm:cxn modelId="{98558292-3B8D-49A1-8C36-7264EC3433DC}" type="presOf" srcId="{5EEFAFE5-6D16-47C6-9DD9-DEC4E3F0EE3B}" destId="{73DB9E56-F6A9-4D69-9193-5D69F8A25760}" srcOrd="1" destOrd="0" presId="urn:microsoft.com/office/officeart/2008/layout/HorizontalMultiLevelHierarchy"/>
    <dgm:cxn modelId="{51D5D994-6039-460B-83C3-EC88F8787241}" srcId="{359B7A99-406E-4032-BF50-6BEFFCB98A78}" destId="{19C909D3-922D-4781-9A86-419F51CE6683}" srcOrd="0" destOrd="0" parTransId="{DF174823-3359-4839-AE10-8D263D761D85}" sibTransId="{E514AEB7-F506-40C4-A56A-C44E8774339C}"/>
    <dgm:cxn modelId="{08A3DD95-A73F-4D40-9E56-BB8A10CD40A8}" type="presOf" srcId="{B197A52E-0830-4146-9D07-391B6C49C799}" destId="{8E05C452-568A-4AEF-9395-C202BBC7286C}" srcOrd="0" destOrd="0" presId="urn:microsoft.com/office/officeart/2008/layout/HorizontalMultiLevelHierarchy"/>
    <dgm:cxn modelId="{04F310AE-42AC-4B6E-82F9-04380873E118}" type="presOf" srcId="{E5677C32-A6A8-4827-AE3D-17C244B772FE}" destId="{359835B8-4AF2-4C1E-8ECC-A5AB7FC5EDF8}" srcOrd="0" destOrd="0" presId="urn:microsoft.com/office/officeart/2008/layout/HorizontalMultiLevelHierarchy"/>
    <dgm:cxn modelId="{F89925B6-1FBC-4B2B-8EDE-6EAC897FF679}" type="presOf" srcId="{066D8F5F-FE74-4D70-BB7E-CF326C80AA5F}" destId="{4C597FF2-0966-4EC5-86C0-57961A33DE4C}" srcOrd="0" destOrd="0" presId="urn:microsoft.com/office/officeart/2008/layout/HorizontalMultiLevelHierarchy"/>
    <dgm:cxn modelId="{25E338BB-E0C6-4158-A8DC-0CE4747AB6B6}" type="presOf" srcId="{DF174823-3359-4839-AE10-8D263D761D85}" destId="{F3AF2851-243B-4362-8FD9-32A6A7B3590D}" srcOrd="1" destOrd="0" presId="urn:microsoft.com/office/officeart/2008/layout/HorizontalMultiLevelHierarchy"/>
    <dgm:cxn modelId="{5A3366EF-97DB-4D37-89B0-77C46B164C6B}" srcId="{52C5ABD2-A9AA-4EB4-BDF3-F904AF375678}" destId="{066D8F5F-FE74-4D70-BB7E-CF326C80AA5F}" srcOrd="0" destOrd="0" parTransId="{ED11E370-EF16-4B5B-AFD4-7232C28F4696}" sibTransId="{5F917946-9A0E-47F4-81C9-EAACD580D985}"/>
    <dgm:cxn modelId="{08EAF1F8-C817-4916-A6A3-CC7BD64C92ED}" type="presOf" srcId="{E5677C32-A6A8-4827-AE3D-17C244B772FE}" destId="{DC40E101-0BDB-4E00-A005-A562BFC2E9B9}" srcOrd="1" destOrd="0" presId="urn:microsoft.com/office/officeart/2008/layout/HorizontalMultiLevelHierarchy"/>
    <dgm:cxn modelId="{FCE16FFC-170B-49A4-B341-4AC1CB835B38}" srcId="{359B7A99-406E-4032-BF50-6BEFFCB98A78}" destId="{BC8236E6-900E-45E5-BED5-FBAE382FC4FA}" srcOrd="1" destOrd="0" parTransId="{C5B26177-BB94-44D6-883D-6ADCC988DB5E}" sibTransId="{6687D181-246C-4438-AE93-2FC486F79EC3}"/>
    <dgm:cxn modelId="{D4490493-17FD-46E6-8B92-157ACB19566E}" type="presParOf" srcId="{30D67908-C07B-4221-A7AF-CDA7F15A3BAE}" destId="{EBBF6045-5623-4239-A9AD-8AFA2A30C437}" srcOrd="0" destOrd="0" presId="urn:microsoft.com/office/officeart/2008/layout/HorizontalMultiLevelHierarchy"/>
    <dgm:cxn modelId="{29AD7C9E-152A-48C2-83E1-C0029506DBD8}" type="presParOf" srcId="{EBBF6045-5623-4239-A9AD-8AFA2A30C437}" destId="{4C597FF2-0966-4EC5-86C0-57961A33DE4C}" srcOrd="0" destOrd="0" presId="urn:microsoft.com/office/officeart/2008/layout/HorizontalMultiLevelHierarchy"/>
    <dgm:cxn modelId="{A97AB5F7-255D-4EB4-B06F-7239E4D6C0BF}" type="presParOf" srcId="{EBBF6045-5623-4239-A9AD-8AFA2A30C437}" destId="{0B4D620B-D108-49D9-8402-1B12DD3B3C93}" srcOrd="1" destOrd="0" presId="urn:microsoft.com/office/officeart/2008/layout/HorizontalMultiLevelHierarchy"/>
    <dgm:cxn modelId="{6814BCEB-90B2-4817-9396-B0F00004FA21}" type="presParOf" srcId="{0B4D620B-D108-49D9-8402-1B12DD3B3C93}" destId="{E10A7250-FE28-48AE-8F26-06688B665FCF}" srcOrd="0" destOrd="0" presId="urn:microsoft.com/office/officeart/2008/layout/HorizontalMultiLevelHierarchy"/>
    <dgm:cxn modelId="{71DB9426-7C3B-4719-978C-C4BDB7E80AE3}" type="presParOf" srcId="{E10A7250-FE28-48AE-8F26-06688B665FCF}" destId="{749DFE0C-F274-47CF-841E-4C19471FD2D5}" srcOrd="0" destOrd="0" presId="urn:microsoft.com/office/officeart/2008/layout/HorizontalMultiLevelHierarchy"/>
    <dgm:cxn modelId="{995A2AD8-6077-4F4F-93A8-34F37F54B366}" type="presParOf" srcId="{0B4D620B-D108-49D9-8402-1B12DD3B3C93}" destId="{10C0CC69-B8BB-4431-B7FC-A2034827605B}" srcOrd="1" destOrd="0" presId="urn:microsoft.com/office/officeart/2008/layout/HorizontalMultiLevelHierarchy"/>
    <dgm:cxn modelId="{3711A90C-D5F3-4BE8-9469-E4664D4D73FC}" type="presParOf" srcId="{10C0CC69-B8BB-4431-B7FC-A2034827605B}" destId="{0360784F-7856-4F65-B247-79DF94ADFB9A}" srcOrd="0" destOrd="0" presId="urn:microsoft.com/office/officeart/2008/layout/HorizontalMultiLevelHierarchy"/>
    <dgm:cxn modelId="{64C44284-3026-469F-9BB1-FAAFD437023C}" type="presParOf" srcId="{10C0CC69-B8BB-4431-B7FC-A2034827605B}" destId="{61E0276E-1200-4C6B-BF7B-A97896FA25CA}" srcOrd="1" destOrd="0" presId="urn:microsoft.com/office/officeart/2008/layout/HorizontalMultiLevelHierarchy"/>
    <dgm:cxn modelId="{89BE5A9A-8000-4E3E-B8C2-E52C73640E5E}" type="presParOf" srcId="{61E0276E-1200-4C6B-BF7B-A97896FA25CA}" destId="{162D4C79-2A07-43B7-A242-0BFBD9238044}" srcOrd="0" destOrd="0" presId="urn:microsoft.com/office/officeart/2008/layout/HorizontalMultiLevelHierarchy"/>
    <dgm:cxn modelId="{8DC1EE74-0B44-4101-844F-728D1FB01759}" type="presParOf" srcId="{162D4C79-2A07-43B7-A242-0BFBD9238044}" destId="{F3AF2851-243B-4362-8FD9-32A6A7B3590D}" srcOrd="0" destOrd="0" presId="urn:microsoft.com/office/officeart/2008/layout/HorizontalMultiLevelHierarchy"/>
    <dgm:cxn modelId="{E742BFCA-0BF3-40C2-BD6B-A9A29B11B847}" type="presParOf" srcId="{61E0276E-1200-4C6B-BF7B-A97896FA25CA}" destId="{52DDAE74-C134-4467-91AA-1B7F3BC1E838}" srcOrd="1" destOrd="0" presId="urn:microsoft.com/office/officeart/2008/layout/HorizontalMultiLevelHierarchy"/>
    <dgm:cxn modelId="{EBEDB2A4-A504-4FB6-BE01-98135AB13025}" type="presParOf" srcId="{52DDAE74-C134-4467-91AA-1B7F3BC1E838}" destId="{A80E4607-5357-45A2-8D16-3030A9A68A7A}" srcOrd="0" destOrd="0" presId="urn:microsoft.com/office/officeart/2008/layout/HorizontalMultiLevelHierarchy"/>
    <dgm:cxn modelId="{4929360F-4ADE-4048-83CD-F29315B00CCF}" type="presParOf" srcId="{52DDAE74-C134-4467-91AA-1B7F3BC1E838}" destId="{A4EE0DD1-8D9B-4853-9A5B-C3DB8366BC2B}" srcOrd="1" destOrd="0" presId="urn:microsoft.com/office/officeart/2008/layout/HorizontalMultiLevelHierarchy"/>
    <dgm:cxn modelId="{2880BF96-CFDD-47CA-9D48-77C312BED4A8}" type="presParOf" srcId="{61E0276E-1200-4C6B-BF7B-A97896FA25CA}" destId="{576C6736-E705-40CD-AC5B-5AD669A112C1}" srcOrd="2" destOrd="0" presId="urn:microsoft.com/office/officeart/2008/layout/HorizontalMultiLevelHierarchy"/>
    <dgm:cxn modelId="{951A797C-1A51-40B2-B3F3-164AA763B36A}" type="presParOf" srcId="{576C6736-E705-40CD-AC5B-5AD669A112C1}" destId="{47A7B1BA-FDB5-4252-A4EA-DDFB24069522}" srcOrd="0" destOrd="0" presId="urn:microsoft.com/office/officeart/2008/layout/HorizontalMultiLevelHierarchy"/>
    <dgm:cxn modelId="{4C79165C-7E56-4DCB-B68C-BA32AA15792D}" type="presParOf" srcId="{61E0276E-1200-4C6B-BF7B-A97896FA25CA}" destId="{FDC23B26-9E80-46C0-9D4C-4737399376AE}" srcOrd="3" destOrd="0" presId="urn:microsoft.com/office/officeart/2008/layout/HorizontalMultiLevelHierarchy"/>
    <dgm:cxn modelId="{084329C1-0862-4605-BADA-49525290041A}" type="presParOf" srcId="{FDC23B26-9E80-46C0-9D4C-4737399376AE}" destId="{345B8B9B-8091-4C1C-B5A3-F3ED92720DC0}" srcOrd="0" destOrd="0" presId="urn:microsoft.com/office/officeart/2008/layout/HorizontalMultiLevelHierarchy"/>
    <dgm:cxn modelId="{F0A571B8-4AA9-4B8A-8AE6-6697C55C38A6}" type="presParOf" srcId="{FDC23B26-9E80-46C0-9D4C-4737399376AE}" destId="{34B28D9F-C773-4C19-9AAC-D23DE23E4F3A}" srcOrd="1" destOrd="0" presId="urn:microsoft.com/office/officeart/2008/layout/HorizontalMultiLevelHierarchy"/>
    <dgm:cxn modelId="{75ADDF1A-9415-4D68-BF83-8B50473886ED}" type="presParOf" srcId="{0B4D620B-D108-49D9-8402-1B12DD3B3C93}" destId="{8E81AE3A-F944-45B2-9001-EDE6DD987278}" srcOrd="2" destOrd="0" presId="urn:microsoft.com/office/officeart/2008/layout/HorizontalMultiLevelHierarchy"/>
    <dgm:cxn modelId="{E4CE4F2B-AA42-44B4-8515-8A976E85853D}" type="presParOf" srcId="{8E81AE3A-F944-45B2-9001-EDE6DD987278}" destId="{73DB9E56-F6A9-4D69-9193-5D69F8A25760}" srcOrd="0" destOrd="0" presId="urn:microsoft.com/office/officeart/2008/layout/HorizontalMultiLevelHierarchy"/>
    <dgm:cxn modelId="{0238BA19-4D49-4D65-96AC-62779DCBAAFB}" type="presParOf" srcId="{0B4D620B-D108-49D9-8402-1B12DD3B3C93}" destId="{44E46FF5-4EE3-4B8D-BEB2-A8ECC50F3807}" srcOrd="3" destOrd="0" presId="urn:microsoft.com/office/officeart/2008/layout/HorizontalMultiLevelHierarchy"/>
    <dgm:cxn modelId="{95CECCA5-9871-45A0-9CFD-8C21E7605810}" type="presParOf" srcId="{44E46FF5-4EE3-4B8D-BEB2-A8ECC50F3807}" destId="{CA841ED7-E4EF-47D4-AB13-00B0E205E0E2}" srcOrd="0" destOrd="0" presId="urn:microsoft.com/office/officeart/2008/layout/HorizontalMultiLevelHierarchy"/>
    <dgm:cxn modelId="{51A94B3B-0FDE-4F79-86E3-94374ACE4748}" type="presParOf" srcId="{44E46FF5-4EE3-4B8D-BEB2-A8ECC50F3807}" destId="{65C1B1D8-00AB-4870-B258-7EB0308B4AA2}" srcOrd="1" destOrd="0" presId="urn:microsoft.com/office/officeart/2008/layout/HorizontalMultiLevelHierarchy"/>
    <dgm:cxn modelId="{9851EC8B-BCFD-456B-962C-EFFF6B080EEE}" type="presParOf" srcId="{65C1B1D8-00AB-4870-B258-7EB0308B4AA2}" destId="{359835B8-4AF2-4C1E-8ECC-A5AB7FC5EDF8}" srcOrd="0" destOrd="0" presId="urn:microsoft.com/office/officeart/2008/layout/HorizontalMultiLevelHierarchy"/>
    <dgm:cxn modelId="{5489F448-2A09-4306-BA59-77C3E5FE9946}" type="presParOf" srcId="{359835B8-4AF2-4C1E-8ECC-A5AB7FC5EDF8}" destId="{DC40E101-0BDB-4E00-A005-A562BFC2E9B9}" srcOrd="0" destOrd="0" presId="urn:microsoft.com/office/officeart/2008/layout/HorizontalMultiLevelHierarchy"/>
    <dgm:cxn modelId="{FCA74F22-411B-4C8A-A0EA-7DEE8781140C}" type="presParOf" srcId="{65C1B1D8-00AB-4870-B258-7EB0308B4AA2}" destId="{5AF37368-4C42-4228-BEBA-D3C46D38156E}" srcOrd="1" destOrd="0" presId="urn:microsoft.com/office/officeart/2008/layout/HorizontalMultiLevelHierarchy"/>
    <dgm:cxn modelId="{FDC6D61F-EA60-497B-87E9-46D70A09D250}" type="presParOf" srcId="{5AF37368-4C42-4228-BEBA-D3C46D38156E}" destId="{538658C3-7CD0-4826-A7A7-0B0FFA7DC027}" srcOrd="0" destOrd="0" presId="urn:microsoft.com/office/officeart/2008/layout/HorizontalMultiLevelHierarchy"/>
    <dgm:cxn modelId="{1822CD9B-6DCF-4D26-9477-DCB5B3B0E050}" type="presParOf" srcId="{5AF37368-4C42-4228-BEBA-D3C46D38156E}" destId="{136DBF2C-A600-4E37-BCC8-D3506DAA34F9}" srcOrd="1" destOrd="0" presId="urn:microsoft.com/office/officeart/2008/layout/HorizontalMultiLevelHierarchy"/>
    <dgm:cxn modelId="{23020163-6E90-4AB1-BA0E-E8A357D0D7AC}" type="presParOf" srcId="{65C1B1D8-00AB-4870-B258-7EB0308B4AA2}" destId="{CEA39354-A13A-4243-AAE5-C02D18ADF691}" srcOrd="2" destOrd="0" presId="urn:microsoft.com/office/officeart/2008/layout/HorizontalMultiLevelHierarchy"/>
    <dgm:cxn modelId="{84D35CCA-3013-4172-B427-70DAA818BBB1}" type="presParOf" srcId="{CEA39354-A13A-4243-AAE5-C02D18ADF691}" destId="{8CC66D2C-DA46-4FBD-B124-46B36CE8BA64}" srcOrd="0" destOrd="0" presId="urn:microsoft.com/office/officeart/2008/layout/HorizontalMultiLevelHierarchy"/>
    <dgm:cxn modelId="{2F2834BC-6DA3-4F2F-BDE2-BE2C2CB2E293}" type="presParOf" srcId="{65C1B1D8-00AB-4870-B258-7EB0308B4AA2}" destId="{A70BA079-2F65-49D0-8ED1-1BC3E1D2D942}" srcOrd="3" destOrd="0" presId="urn:microsoft.com/office/officeart/2008/layout/HorizontalMultiLevelHierarchy"/>
    <dgm:cxn modelId="{094CDA50-7F79-44A2-A9A6-C3A93177D6FA}" type="presParOf" srcId="{A70BA079-2F65-49D0-8ED1-1BC3E1D2D942}" destId="{8E05C452-568A-4AEF-9395-C202BBC7286C}" srcOrd="0" destOrd="0" presId="urn:microsoft.com/office/officeart/2008/layout/HorizontalMultiLevelHierarchy"/>
    <dgm:cxn modelId="{4DDC9E40-3B18-42AA-ABC7-E99E8DF11B95}" type="presParOf" srcId="{A70BA079-2F65-49D0-8ED1-1BC3E1D2D942}" destId="{2949E36C-4481-40D9-8005-474E1BBF90B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D23544-F7F6-4AA5-B7F2-8E5014C95015}" type="doc">
      <dgm:prSet loTypeId="urn:microsoft.com/office/officeart/2005/8/layout/StepDownProcess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52C7359-BE9F-4B38-A7A4-1F631544BC1A}">
      <dgm:prSet phldrT="[Testo]"/>
      <dgm:spPr/>
      <dgm:t>
        <a:bodyPr/>
        <a:lstStyle/>
        <a:p>
          <a:r>
            <a:rPr lang="en-GB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Caproni</a:t>
          </a:r>
          <a:r>
            <a:rPr lang="en-GB" b="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Agency</a:t>
          </a:r>
          <a:endParaRPr lang="en-GB" b="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2AD014-78A0-4E77-80DC-FB1C4C15733B}" type="parTrans" cxnId="{A88523E5-92DD-476E-A217-6588B968D22B}">
      <dgm:prSet/>
      <dgm:spPr/>
      <dgm:t>
        <a:bodyPr/>
        <a:lstStyle/>
        <a:p>
          <a:endParaRPr lang="en-GB"/>
        </a:p>
      </dgm:t>
    </dgm:pt>
    <dgm:pt modelId="{EB3FB085-FDCA-479A-9966-8B3B85352E35}" type="sibTrans" cxnId="{A88523E5-92DD-476E-A217-6588B968D22B}">
      <dgm:prSet/>
      <dgm:spPr/>
      <dgm:t>
        <a:bodyPr/>
        <a:lstStyle/>
        <a:p>
          <a:endParaRPr lang="en-GB"/>
        </a:p>
      </dgm:t>
    </dgm:pt>
    <dgm:pt modelId="{2D459340-98A5-493F-9433-91D49CF155EF}">
      <dgm:prSet phldrT="[Testo]" custT="1"/>
      <dgm:spPr/>
      <dgm:t>
        <a:bodyPr/>
        <a:lstStyle/>
        <a:p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Diamond tip of the Italian military aircraft industry;</a:t>
          </a:r>
        </a:p>
      </dgm:t>
    </dgm:pt>
    <dgm:pt modelId="{5362207D-235F-45F4-B7A1-72D9A1CF0078}" type="parTrans" cxnId="{8549D37F-E80B-4866-BCD0-A00E3A598296}">
      <dgm:prSet/>
      <dgm:spPr/>
      <dgm:t>
        <a:bodyPr/>
        <a:lstStyle/>
        <a:p>
          <a:endParaRPr lang="en-GB"/>
        </a:p>
      </dgm:t>
    </dgm:pt>
    <dgm:pt modelId="{14F8F7F2-922D-4D5E-9795-51D0C594E6E1}" type="sibTrans" cxnId="{8549D37F-E80B-4866-BCD0-A00E3A598296}">
      <dgm:prSet/>
      <dgm:spPr/>
      <dgm:t>
        <a:bodyPr/>
        <a:lstStyle/>
        <a:p>
          <a:endParaRPr lang="en-GB"/>
        </a:p>
      </dgm:t>
    </dgm:pt>
    <dgm:pt modelId="{42706E80-8DAD-4240-88FE-F7BEEECD5A1B}">
      <dgm:prSet phldrT="[Testo]"/>
      <dgm:spPr/>
      <dgm:t>
        <a:bodyPr/>
        <a:lstStyle/>
        <a:p>
          <a:r>
            <a:rPr lang="en-GB" b="0" dirty="0">
              <a:latin typeface="Arial" panose="020B0604020202020204" pitchFamily="34" charset="0"/>
              <a:cs typeface="Arial" panose="020B0604020202020204" pitchFamily="34" charset="0"/>
            </a:rPr>
            <a:t>Prospero Gianferrari</a:t>
          </a:r>
        </a:p>
      </dgm:t>
    </dgm:pt>
    <dgm:pt modelId="{2F25D5E5-802C-4940-B623-AEF789EB6A08}" type="parTrans" cxnId="{CCBCEDB5-6817-476D-B54D-0E7C686547D1}">
      <dgm:prSet/>
      <dgm:spPr/>
      <dgm:t>
        <a:bodyPr/>
        <a:lstStyle/>
        <a:p>
          <a:endParaRPr lang="en-GB"/>
        </a:p>
      </dgm:t>
    </dgm:pt>
    <dgm:pt modelId="{D6CDC421-3414-40DB-8BF9-95F291C1349F}" type="sibTrans" cxnId="{CCBCEDB5-6817-476D-B54D-0E7C686547D1}">
      <dgm:prSet/>
      <dgm:spPr/>
      <dgm:t>
        <a:bodyPr/>
        <a:lstStyle/>
        <a:p>
          <a:endParaRPr lang="en-GB"/>
        </a:p>
      </dgm:t>
    </dgm:pt>
    <dgm:pt modelId="{4B06541E-6B31-4655-A114-EFC84B7C5F85}">
      <dgm:prSet phldrT="[Testo]"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Caproni’s manager;</a:t>
          </a:r>
        </a:p>
      </dgm:t>
    </dgm:pt>
    <dgm:pt modelId="{C7AB4A8C-F09D-48B4-9CBE-8A4771F7999E}" type="parTrans" cxnId="{4E6CE82E-A887-490A-9D9B-5AF97735C706}">
      <dgm:prSet/>
      <dgm:spPr/>
      <dgm:t>
        <a:bodyPr/>
        <a:lstStyle/>
        <a:p>
          <a:endParaRPr lang="en-GB"/>
        </a:p>
      </dgm:t>
    </dgm:pt>
    <dgm:pt modelId="{A87DB440-7106-43E2-B34D-569A10D6E87A}" type="sibTrans" cxnId="{4E6CE82E-A887-490A-9D9B-5AF97735C706}">
      <dgm:prSet/>
      <dgm:spPr/>
      <dgm:t>
        <a:bodyPr/>
        <a:lstStyle/>
        <a:p>
          <a:endParaRPr lang="en-GB"/>
        </a:p>
      </dgm:t>
    </dgm:pt>
    <dgm:pt modelId="{4C37C9AC-D8DD-43E3-8A8A-55B06E18F38F}">
      <dgm:prSet phldrT="[Testo]"/>
      <dgm:spPr/>
      <dgm:t>
        <a:bodyPr/>
        <a:lstStyle/>
        <a:p>
          <a:r>
            <a:rPr lang="en-GB" b="0" dirty="0">
              <a:latin typeface="Arial" panose="020B0604020202020204" pitchFamily="34" charset="0"/>
              <a:cs typeface="Arial" panose="020B0604020202020204" pitchFamily="34" charset="0"/>
            </a:rPr>
            <a:t>Strong tie with Comit-London</a:t>
          </a:r>
        </a:p>
      </dgm:t>
    </dgm:pt>
    <dgm:pt modelId="{51BE0802-D88C-4C71-9215-3FD30783FE32}" type="parTrans" cxnId="{CE6ACD7E-A4C9-41BA-AB3F-A73A19B6A7F8}">
      <dgm:prSet/>
      <dgm:spPr/>
      <dgm:t>
        <a:bodyPr/>
        <a:lstStyle/>
        <a:p>
          <a:endParaRPr lang="en-GB"/>
        </a:p>
      </dgm:t>
    </dgm:pt>
    <dgm:pt modelId="{6B115F35-0218-4A0B-9B35-911E4D7C0184}" type="sibTrans" cxnId="{CE6ACD7E-A4C9-41BA-AB3F-A73A19B6A7F8}">
      <dgm:prSet/>
      <dgm:spPr/>
      <dgm:t>
        <a:bodyPr/>
        <a:lstStyle/>
        <a:p>
          <a:endParaRPr lang="en-GB"/>
        </a:p>
      </dgm:t>
    </dgm:pt>
    <dgm:pt modelId="{B36A2031-B918-428B-9596-241303CBAD2D}">
      <dgm:prSet phldrT="[Testo]"/>
      <dgm:spPr/>
      <dgm:t>
        <a:bodyPr/>
        <a:lstStyle/>
        <a:p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Ability of the branch to succeed in obtaining the acceptance credit.</a:t>
          </a:r>
          <a:endParaRPr lang="en-GB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DE9DA3-B2E8-4F72-AAF2-A7A189AF6DA2}" type="parTrans" cxnId="{7B618922-3940-419C-8908-D4338BB379B3}">
      <dgm:prSet/>
      <dgm:spPr/>
      <dgm:t>
        <a:bodyPr/>
        <a:lstStyle/>
        <a:p>
          <a:endParaRPr lang="en-GB"/>
        </a:p>
      </dgm:t>
    </dgm:pt>
    <dgm:pt modelId="{4454DD62-23A7-4740-942F-B413EF1553F2}" type="sibTrans" cxnId="{7B618922-3940-419C-8908-D4338BB379B3}">
      <dgm:prSet/>
      <dgm:spPr/>
      <dgm:t>
        <a:bodyPr/>
        <a:lstStyle/>
        <a:p>
          <a:endParaRPr lang="en-GB"/>
        </a:p>
      </dgm:t>
    </dgm:pt>
    <dgm:pt modelId="{AE88B534-5E9C-4A73-9CFD-8C0587DAC03E}">
      <dgm:prSet phldrT="[Testo]" custT="1"/>
      <dgm:spPr/>
      <dgm:t>
        <a:bodyPr/>
        <a:lstStyle/>
        <a:p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in search of raw materials.</a:t>
          </a:r>
        </a:p>
      </dgm:t>
    </dgm:pt>
    <dgm:pt modelId="{5BFB53E8-4713-4DBA-BEB1-973602127307}" type="parTrans" cxnId="{37E68FBE-E116-4281-BF9D-8A8054CF62D6}">
      <dgm:prSet/>
      <dgm:spPr/>
      <dgm:t>
        <a:bodyPr/>
        <a:lstStyle/>
        <a:p>
          <a:endParaRPr lang="en-GB"/>
        </a:p>
      </dgm:t>
    </dgm:pt>
    <dgm:pt modelId="{B630BD97-49AB-475B-8D0D-6EFE9B70670C}" type="sibTrans" cxnId="{37E68FBE-E116-4281-BF9D-8A8054CF62D6}">
      <dgm:prSet/>
      <dgm:spPr/>
      <dgm:t>
        <a:bodyPr/>
        <a:lstStyle/>
        <a:p>
          <a:endParaRPr lang="en-GB"/>
        </a:p>
      </dgm:t>
    </dgm:pt>
    <dgm:pt modelId="{5A1B8D3D-854F-4BE4-9E14-228D2D52448F}">
      <dgm:prSet phldrT="[Testo]"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in London also on behalf of Italian Aircraft Manufacturers Group.</a:t>
          </a:r>
        </a:p>
      </dgm:t>
    </dgm:pt>
    <dgm:pt modelId="{360DB990-2C32-4E9C-8598-C0C1A2EB946A}" type="parTrans" cxnId="{1BFD31CD-5C43-49E1-8F44-B6AB17A84CE1}">
      <dgm:prSet/>
      <dgm:spPr/>
      <dgm:t>
        <a:bodyPr/>
        <a:lstStyle/>
        <a:p>
          <a:endParaRPr lang="en-GB"/>
        </a:p>
      </dgm:t>
    </dgm:pt>
    <dgm:pt modelId="{38B783B0-C326-4FFC-9328-F4D2ABA390E6}" type="sibTrans" cxnId="{1BFD31CD-5C43-49E1-8F44-B6AB17A84CE1}">
      <dgm:prSet/>
      <dgm:spPr/>
      <dgm:t>
        <a:bodyPr/>
        <a:lstStyle/>
        <a:p>
          <a:endParaRPr lang="en-GB"/>
        </a:p>
      </dgm:t>
    </dgm:pt>
    <dgm:pt modelId="{7707B7C0-05FE-4857-BC00-9CF8A51E32EC}" type="pres">
      <dgm:prSet presAssocID="{54D23544-F7F6-4AA5-B7F2-8E5014C95015}" presName="rootnode" presStyleCnt="0">
        <dgm:presLayoutVars>
          <dgm:chMax/>
          <dgm:chPref/>
          <dgm:dir/>
          <dgm:animLvl val="lvl"/>
        </dgm:presLayoutVars>
      </dgm:prSet>
      <dgm:spPr/>
    </dgm:pt>
    <dgm:pt modelId="{E586D904-52FA-4F70-AAA2-4E33596BAC7D}" type="pres">
      <dgm:prSet presAssocID="{252C7359-BE9F-4B38-A7A4-1F631544BC1A}" presName="composite" presStyleCnt="0"/>
      <dgm:spPr/>
    </dgm:pt>
    <dgm:pt modelId="{3F8FF760-DD00-429D-91A2-F2BEFD6E6229}" type="pres">
      <dgm:prSet presAssocID="{252C7359-BE9F-4B38-A7A4-1F631544BC1A}" presName="bentUpArrow1" presStyleLbl="alignImgPlace1" presStyleIdx="0" presStyleCnt="2"/>
      <dgm:spPr/>
    </dgm:pt>
    <dgm:pt modelId="{989A548A-FC9B-4445-A3B9-87EBDE05F13E}" type="pres">
      <dgm:prSet presAssocID="{252C7359-BE9F-4B38-A7A4-1F631544BC1A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08F4DE5D-EF77-4406-8D43-ED4FED50E0F4}" type="pres">
      <dgm:prSet presAssocID="{252C7359-BE9F-4B38-A7A4-1F631544BC1A}" presName="ChildText" presStyleLbl="revTx" presStyleIdx="0" presStyleCnt="3" custScaleX="240493" custLinFactNeighborX="75938" custLinFactNeighborY="-17753">
        <dgm:presLayoutVars>
          <dgm:chMax val="0"/>
          <dgm:chPref val="0"/>
          <dgm:bulletEnabled val="1"/>
        </dgm:presLayoutVars>
      </dgm:prSet>
      <dgm:spPr/>
    </dgm:pt>
    <dgm:pt modelId="{ABB2833F-1EFF-4C91-8FC1-2915294EAF5A}" type="pres">
      <dgm:prSet presAssocID="{EB3FB085-FDCA-479A-9966-8B3B85352E35}" presName="sibTrans" presStyleCnt="0"/>
      <dgm:spPr/>
    </dgm:pt>
    <dgm:pt modelId="{9F305A61-873D-4155-9D5D-1A81C5D5172E}" type="pres">
      <dgm:prSet presAssocID="{42706E80-8DAD-4240-88FE-F7BEEECD5A1B}" presName="composite" presStyleCnt="0"/>
      <dgm:spPr/>
    </dgm:pt>
    <dgm:pt modelId="{2A7CC47B-C5F9-446E-852E-4E0E59BF6B86}" type="pres">
      <dgm:prSet presAssocID="{42706E80-8DAD-4240-88FE-F7BEEECD5A1B}" presName="bentUpArrow1" presStyleLbl="alignImgPlace1" presStyleIdx="1" presStyleCnt="2" custLinFactNeighborX="-15891" custLinFactNeighborY="-7309"/>
      <dgm:spPr/>
    </dgm:pt>
    <dgm:pt modelId="{40D4E826-C903-4D13-A718-63A6A61E9A39}" type="pres">
      <dgm:prSet presAssocID="{42706E80-8DAD-4240-88FE-F7BEEECD5A1B}" presName="ParentText" presStyleLbl="node1" presStyleIdx="1" presStyleCnt="3" custLinFactNeighborX="-12537" custLinFactNeighborY="-4477">
        <dgm:presLayoutVars>
          <dgm:chMax val="1"/>
          <dgm:chPref val="1"/>
          <dgm:bulletEnabled val="1"/>
        </dgm:presLayoutVars>
      </dgm:prSet>
      <dgm:spPr/>
    </dgm:pt>
    <dgm:pt modelId="{89C84A62-7FC5-4AAC-9C26-31BEE215B815}" type="pres">
      <dgm:prSet presAssocID="{42706E80-8DAD-4240-88FE-F7BEEECD5A1B}" presName="ChildText" presStyleLbl="revTx" presStyleIdx="1" presStyleCnt="3" custScaleX="199660" custLinFactNeighborX="33010" custLinFactNeighborY="-6636">
        <dgm:presLayoutVars>
          <dgm:chMax val="0"/>
          <dgm:chPref val="0"/>
          <dgm:bulletEnabled val="1"/>
        </dgm:presLayoutVars>
      </dgm:prSet>
      <dgm:spPr/>
    </dgm:pt>
    <dgm:pt modelId="{D9AD75B6-D8C1-4967-917B-C71F76F98997}" type="pres">
      <dgm:prSet presAssocID="{D6CDC421-3414-40DB-8BF9-95F291C1349F}" presName="sibTrans" presStyleCnt="0"/>
      <dgm:spPr/>
    </dgm:pt>
    <dgm:pt modelId="{80BA88A4-CEE8-4D6A-9938-57E7752BFDF1}" type="pres">
      <dgm:prSet presAssocID="{4C37C9AC-D8DD-43E3-8A8A-55B06E18F38F}" presName="composite" presStyleCnt="0"/>
      <dgm:spPr/>
    </dgm:pt>
    <dgm:pt modelId="{9A1AF415-EF40-444B-B13C-8A67A98B5AA5}" type="pres">
      <dgm:prSet presAssocID="{4C37C9AC-D8DD-43E3-8A8A-55B06E18F38F}" presName="ParentText" presStyleLbl="node1" presStyleIdx="2" presStyleCnt="3" custLinFactNeighborX="-26268" custLinFactNeighborY="-1966">
        <dgm:presLayoutVars>
          <dgm:chMax val="1"/>
          <dgm:chPref val="1"/>
          <dgm:bulletEnabled val="1"/>
        </dgm:presLayoutVars>
      </dgm:prSet>
      <dgm:spPr/>
    </dgm:pt>
    <dgm:pt modelId="{80403D66-C773-452B-A1B5-CF87C78D9CF3}" type="pres">
      <dgm:prSet presAssocID="{4C37C9AC-D8DD-43E3-8A8A-55B06E18F38F}" presName="FinalChildText" presStyleLbl="revTx" presStyleIdx="2" presStyleCnt="3" custScaleX="148026" custLinFactNeighborX="-8836" custLinFactNeighborY="-1734">
        <dgm:presLayoutVars>
          <dgm:chMax val="0"/>
          <dgm:chPref val="0"/>
          <dgm:bulletEnabled val="1"/>
        </dgm:presLayoutVars>
      </dgm:prSet>
      <dgm:spPr/>
    </dgm:pt>
  </dgm:ptLst>
  <dgm:cxnLst>
    <dgm:cxn modelId="{9A18A416-CFE8-4951-8084-598180749855}" type="presOf" srcId="{4B06541E-6B31-4655-A114-EFC84B7C5F85}" destId="{89C84A62-7FC5-4AAC-9C26-31BEE215B815}" srcOrd="0" destOrd="0" presId="urn:microsoft.com/office/officeart/2005/8/layout/StepDownProcess"/>
    <dgm:cxn modelId="{813D5920-7C44-421E-8FAC-BFEC99220B14}" type="presOf" srcId="{42706E80-8DAD-4240-88FE-F7BEEECD5A1B}" destId="{40D4E826-C903-4D13-A718-63A6A61E9A39}" srcOrd="0" destOrd="0" presId="urn:microsoft.com/office/officeart/2005/8/layout/StepDownProcess"/>
    <dgm:cxn modelId="{7B618922-3940-419C-8908-D4338BB379B3}" srcId="{4C37C9AC-D8DD-43E3-8A8A-55B06E18F38F}" destId="{B36A2031-B918-428B-9596-241303CBAD2D}" srcOrd="0" destOrd="0" parTransId="{7DDE9DA3-B2E8-4F72-AAF2-A7A189AF6DA2}" sibTransId="{4454DD62-23A7-4740-942F-B413EF1553F2}"/>
    <dgm:cxn modelId="{E657C72C-3690-4D27-9F60-69BFD7DF252A}" type="presOf" srcId="{AE88B534-5E9C-4A73-9CFD-8C0587DAC03E}" destId="{08F4DE5D-EF77-4406-8D43-ED4FED50E0F4}" srcOrd="0" destOrd="1" presId="urn:microsoft.com/office/officeart/2005/8/layout/StepDownProcess"/>
    <dgm:cxn modelId="{4E6CE82E-A887-490A-9D9B-5AF97735C706}" srcId="{42706E80-8DAD-4240-88FE-F7BEEECD5A1B}" destId="{4B06541E-6B31-4655-A114-EFC84B7C5F85}" srcOrd="0" destOrd="0" parTransId="{C7AB4A8C-F09D-48B4-9CBE-8A4771F7999E}" sibTransId="{A87DB440-7106-43E2-B34D-569A10D6E87A}"/>
    <dgm:cxn modelId="{0C5EA53E-7F54-460E-A3FE-5A21B94CCE92}" type="presOf" srcId="{5A1B8D3D-854F-4BE4-9E14-228D2D52448F}" destId="{89C84A62-7FC5-4AAC-9C26-31BEE215B815}" srcOrd="0" destOrd="1" presId="urn:microsoft.com/office/officeart/2005/8/layout/StepDownProcess"/>
    <dgm:cxn modelId="{80FB1071-13D6-432C-A137-FE88336F0673}" type="presOf" srcId="{B36A2031-B918-428B-9596-241303CBAD2D}" destId="{80403D66-C773-452B-A1B5-CF87C78D9CF3}" srcOrd="0" destOrd="0" presId="urn:microsoft.com/office/officeart/2005/8/layout/StepDownProcess"/>
    <dgm:cxn modelId="{31133F57-1DCB-4569-BC42-4EE2C3F79BEF}" type="presOf" srcId="{252C7359-BE9F-4B38-A7A4-1F631544BC1A}" destId="{989A548A-FC9B-4445-A3B9-87EBDE05F13E}" srcOrd="0" destOrd="0" presId="urn:microsoft.com/office/officeart/2005/8/layout/StepDownProcess"/>
    <dgm:cxn modelId="{CE6ACD7E-A4C9-41BA-AB3F-A73A19B6A7F8}" srcId="{54D23544-F7F6-4AA5-B7F2-8E5014C95015}" destId="{4C37C9AC-D8DD-43E3-8A8A-55B06E18F38F}" srcOrd="2" destOrd="0" parTransId="{51BE0802-D88C-4C71-9215-3FD30783FE32}" sibTransId="{6B115F35-0218-4A0B-9B35-911E4D7C0184}"/>
    <dgm:cxn modelId="{8549D37F-E80B-4866-BCD0-A00E3A598296}" srcId="{252C7359-BE9F-4B38-A7A4-1F631544BC1A}" destId="{2D459340-98A5-493F-9433-91D49CF155EF}" srcOrd="0" destOrd="0" parTransId="{5362207D-235F-45F4-B7A1-72D9A1CF0078}" sibTransId="{14F8F7F2-922D-4D5E-9795-51D0C594E6E1}"/>
    <dgm:cxn modelId="{5F3D5B98-C107-4A80-9A5D-224B17FE5F35}" type="presOf" srcId="{2D459340-98A5-493F-9433-91D49CF155EF}" destId="{08F4DE5D-EF77-4406-8D43-ED4FED50E0F4}" srcOrd="0" destOrd="0" presId="urn:microsoft.com/office/officeart/2005/8/layout/StepDownProcess"/>
    <dgm:cxn modelId="{CCBCEDB5-6817-476D-B54D-0E7C686547D1}" srcId="{54D23544-F7F6-4AA5-B7F2-8E5014C95015}" destId="{42706E80-8DAD-4240-88FE-F7BEEECD5A1B}" srcOrd="1" destOrd="0" parTransId="{2F25D5E5-802C-4940-B623-AEF789EB6A08}" sibTransId="{D6CDC421-3414-40DB-8BF9-95F291C1349F}"/>
    <dgm:cxn modelId="{394F83B8-695B-4589-9C5B-1AACF31331E0}" type="presOf" srcId="{54D23544-F7F6-4AA5-B7F2-8E5014C95015}" destId="{7707B7C0-05FE-4857-BC00-9CF8A51E32EC}" srcOrd="0" destOrd="0" presId="urn:microsoft.com/office/officeart/2005/8/layout/StepDownProcess"/>
    <dgm:cxn modelId="{37E68FBE-E116-4281-BF9D-8A8054CF62D6}" srcId="{252C7359-BE9F-4B38-A7A4-1F631544BC1A}" destId="{AE88B534-5E9C-4A73-9CFD-8C0587DAC03E}" srcOrd="1" destOrd="0" parTransId="{5BFB53E8-4713-4DBA-BEB1-973602127307}" sibTransId="{B630BD97-49AB-475B-8D0D-6EFE9B70670C}"/>
    <dgm:cxn modelId="{1BFD31CD-5C43-49E1-8F44-B6AB17A84CE1}" srcId="{42706E80-8DAD-4240-88FE-F7BEEECD5A1B}" destId="{5A1B8D3D-854F-4BE4-9E14-228D2D52448F}" srcOrd="1" destOrd="0" parTransId="{360DB990-2C32-4E9C-8598-C0C1A2EB946A}" sibTransId="{38B783B0-C326-4FFC-9328-F4D2ABA390E6}"/>
    <dgm:cxn modelId="{A88523E5-92DD-476E-A217-6588B968D22B}" srcId="{54D23544-F7F6-4AA5-B7F2-8E5014C95015}" destId="{252C7359-BE9F-4B38-A7A4-1F631544BC1A}" srcOrd="0" destOrd="0" parTransId="{772AD014-78A0-4E77-80DC-FB1C4C15733B}" sibTransId="{EB3FB085-FDCA-479A-9966-8B3B85352E35}"/>
    <dgm:cxn modelId="{3B765BFA-1555-4E45-84B9-B94F4EFE9EA0}" type="presOf" srcId="{4C37C9AC-D8DD-43E3-8A8A-55B06E18F38F}" destId="{9A1AF415-EF40-444B-B13C-8A67A98B5AA5}" srcOrd="0" destOrd="0" presId="urn:microsoft.com/office/officeart/2005/8/layout/StepDownProcess"/>
    <dgm:cxn modelId="{78EA8525-8AD9-4CB4-9590-D3047660BA9B}" type="presParOf" srcId="{7707B7C0-05FE-4857-BC00-9CF8A51E32EC}" destId="{E586D904-52FA-4F70-AAA2-4E33596BAC7D}" srcOrd="0" destOrd="0" presId="urn:microsoft.com/office/officeart/2005/8/layout/StepDownProcess"/>
    <dgm:cxn modelId="{96D1BFD0-9BB3-419A-9009-8975DE78A037}" type="presParOf" srcId="{E586D904-52FA-4F70-AAA2-4E33596BAC7D}" destId="{3F8FF760-DD00-429D-91A2-F2BEFD6E6229}" srcOrd="0" destOrd="0" presId="urn:microsoft.com/office/officeart/2005/8/layout/StepDownProcess"/>
    <dgm:cxn modelId="{472FB4B9-1CC7-4C39-92C9-B3878F6F07DE}" type="presParOf" srcId="{E586D904-52FA-4F70-AAA2-4E33596BAC7D}" destId="{989A548A-FC9B-4445-A3B9-87EBDE05F13E}" srcOrd="1" destOrd="0" presId="urn:microsoft.com/office/officeart/2005/8/layout/StepDownProcess"/>
    <dgm:cxn modelId="{4B897313-C0EF-434A-BD62-2D9AB23914CE}" type="presParOf" srcId="{E586D904-52FA-4F70-AAA2-4E33596BAC7D}" destId="{08F4DE5D-EF77-4406-8D43-ED4FED50E0F4}" srcOrd="2" destOrd="0" presId="urn:microsoft.com/office/officeart/2005/8/layout/StepDownProcess"/>
    <dgm:cxn modelId="{EB8819AD-D2B4-4397-900B-B106510D0865}" type="presParOf" srcId="{7707B7C0-05FE-4857-BC00-9CF8A51E32EC}" destId="{ABB2833F-1EFF-4C91-8FC1-2915294EAF5A}" srcOrd="1" destOrd="0" presId="urn:microsoft.com/office/officeart/2005/8/layout/StepDownProcess"/>
    <dgm:cxn modelId="{3085516D-20C4-4EEE-A30B-799128321D49}" type="presParOf" srcId="{7707B7C0-05FE-4857-BC00-9CF8A51E32EC}" destId="{9F305A61-873D-4155-9D5D-1A81C5D5172E}" srcOrd="2" destOrd="0" presId="urn:microsoft.com/office/officeart/2005/8/layout/StepDownProcess"/>
    <dgm:cxn modelId="{6EB8BBD3-10C0-470C-80F7-DB931283FFA9}" type="presParOf" srcId="{9F305A61-873D-4155-9D5D-1A81C5D5172E}" destId="{2A7CC47B-C5F9-446E-852E-4E0E59BF6B86}" srcOrd="0" destOrd="0" presId="urn:microsoft.com/office/officeart/2005/8/layout/StepDownProcess"/>
    <dgm:cxn modelId="{F8C25F37-A84D-43A5-B8C2-4185C1811F2C}" type="presParOf" srcId="{9F305A61-873D-4155-9D5D-1A81C5D5172E}" destId="{40D4E826-C903-4D13-A718-63A6A61E9A39}" srcOrd="1" destOrd="0" presId="urn:microsoft.com/office/officeart/2005/8/layout/StepDownProcess"/>
    <dgm:cxn modelId="{72B1DC41-B754-42F2-AC1D-AAAA88A92FAE}" type="presParOf" srcId="{9F305A61-873D-4155-9D5D-1A81C5D5172E}" destId="{89C84A62-7FC5-4AAC-9C26-31BEE215B815}" srcOrd="2" destOrd="0" presId="urn:microsoft.com/office/officeart/2005/8/layout/StepDownProcess"/>
    <dgm:cxn modelId="{9C35FF98-BD20-45DD-8D72-6000ADED57C7}" type="presParOf" srcId="{7707B7C0-05FE-4857-BC00-9CF8A51E32EC}" destId="{D9AD75B6-D8C1-4967-917B-C71F76F98997}" srcOrd="3" destOrd="0" presId="urn:microsoft.com/office/officeart/2005/8/layout/StepDownProcess"/>
    <dgm:cxn modelId="{00A9124A-56AE-4281-9D20-DA4407055405}" type="presParOf" srcId="{7707B7C0-05FE-4857-BC00-9CF8A51E32EC}" destId="{80BA88A4-CEE8-4D6A-9938-57E7752BFDF1}" srcOrd="4" destOrd="0" presId="urn:microsoft.com/office/officeart/2005/8/layout/StepDownProcess"/>
    <dgm:cxn modelId="{9E4BAD54-9576-45A9-9E36-DA8D350C8469}" type="presParOf" srcId="{80BA88A4-CEE8-4D6A-9938-57E7752BFDF1}" destId="{9A1AF415-EF40-444B-B13C-8A67A98B5AA5}" srcOrd="0" destOrd="0" presId="urn:microsoft.com/office/officeart/2005/8/layout/StepDownProcess"/>
    <dgm:cxn modelId="{4D8A2F9B-E2CB-4C2F-9FAE-1F0A528F6538}" type="presParOf" srcId="{80BA88A4-CEE8-4D6A-9938-57E7752BFDF1}" destId="{80403D66-C773-452B-A1B5-CF87C78D9CF3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A348D-E722-408A-B61B-681D0126F9B6}">
      <dsp:nvSpPr>
        <dsp:cNvPr id="0" name=""/>
        <dsp:cNvSpPr/>
      </dsp:nvSpPr>
      <dsp:spPr>
        <a:xfrm>
          <a:off x="-5153548" y="-789436"/>
          <a:ext cx="6137226" cy="6137226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B6888-334E-4D78-A944-D0137CE11FD3}">
      <dsp:nvSpPr>
        <dsp:cNvPr id="0" name=""/>
        <dsp:cNvSpPr/>
      </dsp:nvSpPr>
      <dsp:spPr>
        <a:xfrm>
          <a:off x="632699" y="455835"/>
          <a:ext cx="5987250" cy="9116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639" tIns="50800" rIns="50800" bIns="508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>
              <a:latin typeface="Arial" panose="020B0604020202020204" pitchFamily="34" charset="0"/>
              <a:cs typeface="Arial" panose="020B0604020202020204" pitchFamily="34" charset="0"/>
            </a:rPr>
            <a:t>Leading up the analysis of a bank from its periphery (with respect to Milan head office.</a:t>
          </a:r>
        </a:p>
      </dsp:txBody>
      <dsp:txXfrm>
        <a:off x="632699" y="455835"/>
        <a:ext cx="5987250" cy="911670"/>
      </dsp:txXfrm>
    </dsp:sp>
    <dsp:sp modelId="{C0F06C9F-FCB1-4E88-BA06-99DCDE8C62CC}">
      <dsp:nvSpPr>
        <dsp:cNvPr id="0" name=""/>
        <dsp:cNvSpPr/>
      </dsp:nvSpPr>
      <dsp:spPr>
        <a:xfrm>
          <a:off x="62905" y="341876"/>
          <a:ext cx="1139588" cy="11395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A8B787-4453-4AFA-835A-FBA3262C255F}">
      <dsp:nvSpPr>
        <dsp:cNvPr id="0" name=""/>
        <dsp:cNvSpPr/>
      </dsp:nvSpPr>
      <dsp:spPr>
        <a:xfrm>
          <a:off x="964091" y="1823341"/>
          <a:ext cx="5655858" cy="9116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639" tIns="50800" rIns="50800" bIns="508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>
              <a:latin typeface="Arial" panose="020B0604020202020204" pitchFamily="34" charset="0"/>
              <a:cs typeface="Arial" panose="020B0604020202020204" pitchFamily="34" charset="0"/>
            </a:rPr>
            <a:t>Explaining how Comit-London </a:t>
          </a:r>
          <a:r>
            <a:rPr lang="en-GB" sz="2000" b="0" kern="1200">
              <a:latin typeface="Arial" panose="020B0604020202020204" pitchFamily="34" charset="0"/>
              <a:cs typeface="Arial" panose="020B0604020202020204" pitchFamily="34" charset="0"/>
            </a:rPr>
            <a:t>financed   the Fascist </a:t>
          </a:r>
          <a:r>
            <a:rPr lang="en-GB" sz="2000" b="0" kern="1200" dirty="0">
              <a:latin typeface="Arial" panose="020B0604020202020204" pitchFamily="34" charset="0"/>
              <a:cs typeface="Arial" panose="020B0604020202020204" pitchFamily="34" charset="0"/>
            </a:rPr>
            <a:t>dictatorship through acceptance credits.</a:t>
          </a:r>
        </a:p>
      </dsp:txBody>
      <dsp:txXfrm>
        <a:off x="964091" y="1823341"/>
        <a:ext cx="5655858" cy="911670"/>
      </dsp:txXfrm>
    </dsp:sp>
    <dsp:sp modelId="{0BAE70A9-F667-4962-95D9-F5ABB37CE988}">
      <dsp:nvSpPr>
        <dsp:cNvPr id="0" name=""/>
        <dsp:cNvSpPr/>
      </dsp:nvSpPr>
      <dsp:spPr>
        <a:xfrm>
          <a:off x="394297" y="1709382"/>
          <a:ext cx="1139588" cy="11395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64F0B3-257F-498B-BB85-658B73AB1744}">
      <dsp:nvSpPr>
        <dsp:cNvPr id="0" name=""/>
        <dsp:cNvSpPr/>
      </dsp:nvSpPr>
      <dsp:spPr>
        <a:xfrm>
          <a:off x="632699" y="3190847"/>
          <a:ext cx="5987250" cy="9116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639" tIns="45720" rIns="45720" bIns="4572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>
              <a:latin typeface="Arial" panose="020B0604020202020204" pitchFamily="34" charset="0"/>
              <a:cs typeface="Arial" panose="020B0604020202020204" pitchFamily="34" charset="0"/>
            </a:rPr>
            <a:t>Highlighting the mediating role of the branch, of its director, Carlo Lovioz, and Raffaele Mattioli (Comit’s managing director).</a:t>
          </a:r>
        </a:p>
      </dsp:txBody>
      <dsp:txXfrm>
        <a:off x="632699" y="3190847"/>
        <a:ext cx="5987250" cy="911670"/>
      </dsp:txXfrm>
    </dsp:sp>
    <dsp:sp modelId="{D092B882-06DB-4D77-8916-DE4F1D239533}">
      <dsp:nvSpPr>
        <dsp:cNvPr id="0" name=""/>
        <dsp:cNvSpPr/>
      </dsp:nvSpPr>
      <dsp:spPr>
        <a:xfrm>
          <a:off x="62905" y="3076888"/>
          <a:ext cx="1139588" cy="11395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987B1-8F2B-4E24-9A6F-696BD66624D6}">
      <dsp:nvSpPr>
        <dsp:cNvPr id="0" name=""/>
        <dsp:cNvSpPr/>
      </dsp:nvSpPr>
      <dsp:spPr>
        <a:xfrm>
          <a:off x="0" y="4048647"/>
          <a:ext cx="6854968" cy="132885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>
              <a:latin typeface="Arial" panose="020B0604020202020204" pitchFamily="34" charset="0"/>
              <a:cs typeface="Arial" panose="020B0604020202020204" pitchFamily="34" charset="0"/>
            </a:rPr>
            <a:t>DEEDS TAKEN BY COMIT MANAGERS</a:t>
          </a:r>
          <a:endParaRPr lang="en-GB" sz="21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4048647"/>
        <a:ext cx="6854968" cy="717582"/>
      </dsp:txXfrm>
    </dsp:sp>
    <dsp:sp modelId="{D59AB116-8431-443D-B2CC-8AB9772A2AFB}">
      <dsp:nvSpPr>
        <dsp:cNvPr id="0" name=""/>
        <dsp:cNvSpPr/>
      </dsp:nvSpPr>
      <dsp:spPr>
        <a:xfrm>
          <a:off x="0" y="4739652"/>
          <a:ext cx="3427484" cy="611273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Lovioz’s meetings with Clearing banks foreign branch managers</a:t>
          </a:r>
        </a:p>
      </dsp:txBody>
      <dsp:txXfrm>
        <a:off x="0" y="4739652"/>
        <a:ext cx="3427484" cy="611273"/>
      </dsp:txXfrm>
    </dsp:sp>
    <dsp:sp modelId="{DDBD1D64-5DF9-4294-AE21-CFF7C7FFF8FE}">
      <dsp:nvSpPr>
        <dsp:cNvPr id="0" name=""/>
        <dsp:cNvSpPr/>
      </dsp:nvSpPr>
      <dsp:spPr>
        <a:xfrm>
          <a:off x="3427484" y="4739652"/>
          <a:ext cx="3427484" cy="611273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8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Raffaele Mattioli’s aid on the issue </a:t>
          </a:r>
        </a:p>
      </dsp:txBody>
      <dsp:txXfrm>
        <a:off x="3427484" y="4739652"/>
        <a:ext cx="3427484" cy="611273"/>
      </dsp:txXfrm>
    </dsp:sp>
    <dsp:sp modelId="{FEE12B3F-60D0-4042-B3F6-4D8C5D909C9D}">
      <dsp:nvSpPr>
        <dsp:cNvPr id="0" name=""/>
        <dsp:cNvSpPr/>
      </dsp:nvSpPr>
      <dsp:spPr>
        <a:xfrm rot="10800000">
          <a:off x="0" y="2024798"/>
          <a:ext cx="6854968" cy="2043781"/>
        </a:xfrm>
        <a:prstGeom prst="upArrowCallout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>
              <a:latin typeface="Arial" panose="020B0604020202020204" pitchFamily="34" charset="0"/>
              <a:cs typeface="Arial" panose="020B0604020202020204" pitchFamily="34" charset="0"/>
            </a:rPr>
            <a:t>CITY ECHOES</a:t>
          </a:r>
          <a:endParaRPr lang="en-GB" sz="21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10800000">
        <a:off x="0" y="2024798"/>
        <a:ext cx="6854968" cy="717367"/>
      </dsp:txXfrm>
    </dsp:sp>
    <dsp:sp modelId="{BE0C2903-E718-491C-9035-D27CC0FB3ED9}">
      <dsp:nvSpPr>
        <dsp:cNvPr id="0" name=""/>
        <dsp:cNvSpPr/>
      </dsp:nvSpPr>
      <dsp:spPr>
        <a:xfrm>
          <a:off x="0" y="2742165"/>
          <a:ext cx="3427484" cy="61109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16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Banking elites solidarity towards Comit branches</a:t>
          </a:r>
        </a:p>
      </dsp:txBody>
      <dsp:txXfrm>
        <a:off x="0" y="2742165"/>
        <a:ext cx="3427484" cy="611090"/>
      </dsp:txXfrm>
    </dsp:sp>
    <dsp:sp modelId="{8BD4DB63-C9A7-4287-8173-51C9187A8AFE}">
      <dsp:nvSpPr>
        <dsp:cNvPr id="0" name=""/>
        <dsp:cNvSpPr/>
      </dsp:nvSpPr>
      <dsp:spPr>
        <a:xfrm>
          <a:off x="3427484" y="2742165"/>
          <a:ext cx="3427484" cy="61109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24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>
              <a:latin typeface="Arial" panose="020B0604020202020204" pitchFamily="34" charset="0"/>
              <a:cs typeface="Arial" panose="020B0604020202020204" pitchFamily="34" charset="0"/>
            </a:rPr>
            <a:t>Lovioz’s efforts to reopen acceptances, once sanctions have been removed</a:t>
          </a:r>
        </a:p>
      </dsp:txBody>
      <dsp:txXfrm>
        <a:off x="3427484" y="2742165"/>
        <a:ext cx="3427484" cy="611090"/>
      </dsp:txXfrm>
    </dsp:sp>
    <dsp:sp modelId="{461664B7-BE58-4FD5-9806-FD7D906867D3}">
      <dsp:nvSpPr>
        <dsp:cNvPr id="0" name=""/>
        <dsp:cNvSpPr/>
      </dsp:nvSpPr>
      <dsp:spPr>
        <a:xfrm rot="10800000">
          <a:off x="0" y="950"/>
          <a:ext cx="6854968" cy="2043781"/>
        </a:xfrm>
        <a:prstGeom prst="upArrowCallou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>
              <a:latin typeface="Arial" panose="020B0604020202020204" pitchFamily="34" charset="0"/>
              <a:cs typeface="Arial" panose="020B0604020202020204" pitchFamily="34" charset="0"/>
            </a:rPr>
            <a:t>ECONOMIC SANCTIONS BY LEAGUE OF NATIONS </a:t>
          </a:r>
        </a:p>
      </dsp:txBody>
      <dsp:txXfrm rot="-10800000">
        <a:off x="0" y="950"/>
        <a:ext cx="6854968" cy="717367"/>
      </dsp:txXfrm>
    </dsp:sp>
    <dsp:sp modelId="{C47A4C03-47CE-4490-9ADB-28AC347455F7}">
      <dsp:nvSpPr>
        <dsp:cNvPr id="0" name=""/>
        <dsp:cNvSpPr/>
      </dsp:nvSpPr>
      <dsp:spPr>
        <a:xfrm>
          <a:off x="0" y="718317"/>
          <a:ext cx="3427484" cy="61109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32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Cooling down of Anglo-Italian trading relationships</a:t>
          </a:r>
        </a:p>
      </dsp:txBody>
      <dsp:txXfrm>
        <a:off x="0" y="718317"/>
        <a:ext cx="3427484" cy="611090"/>
      </dsp:txXfrm>
    </dsp:sp>
    <dsp:sp modelId="{3FF5B9DF-CD94-48CB-92CA-E677779526FB}">
      <dsp:nvSpPr>
        <dsp:cNvPr id="0" name=""/>
        <dsp:cNvSpPr/>
      </dsp:nvSpPr>
      <dsp:spPr>
        <a:xfrm>
          <a:off x="3427484" y="718317"/>
          <a:ext cx="3427484" cy="61109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Acceptance credits suspension at the expense of Italian banks </a:t>
          </a:r>
          <a:endParaRPr lang="en-GB" sz="1700" kern="1200" dirty="0"/>
        </a:p>
      </dsp:txBody>
      <dsp:txXfrm>
        <a:off x="3427484" y="718317"/>
        <a:ext cx="3427484" cy="6110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5F14B-20A2-4263-947F-C525245DA6B6}">
      <dsp:nvSpPr>
        <dsp:cNvPr id="0" name=""/>
        <dsp:cNvSpPr/>
      </dsp:nvSpPr>
      <dsp:spPr>
        <a:xfrm>
          <a:off x="764930" y="0"/>
          <a:ext cx="8669207" cy="4855443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BB3F43-6CD7-4A7C-855F-B61C299940AB}">
      <dsp:nvSpPr>
        <dsp:cNvPr id="0" name=""/>
        <dsp:cNvSpPr/>
      </dsp:nvSpPr>
      <dsp:spPr>
        <a:xfrm>
          <a:off x="5104" y="1456632"/>
          <a:ext cx="2455146" cy="1942177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Convincing risk of a war outbreak</a:t>
          </a:r>
        </a:p>
      </dsp:txBody>
      <dsp:txXfrm>
        <a:off x="99913" y="1551441"/>
        <a:ext cx="2265528" cy="1752559"/>
      </dsp:txXfrm>
    </dsp:sp>
    <dsp:sp modelId="{4A8114D9-4AC9-4632-9A5C-49BF99C9A126}">
      <dsp:nvSpPr>
        <dsp:cNvPr id="0" name=""/>
        <dsp:cNvSpPr/>
      </dsp:nvSpPr>
      <dsp:spPr>
        <a:xfrm>
          <a:off x="2583008" y="1456632"/>
          <a:ext cx="2455146" cy="1942177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Midland Bank agreed acceptance credits only against cash</a:t>
          </a:r>
          <a:endParaRPr lang="en-GB" sz="2300" kern="1200" dirty="0">
            <a:solidFill>
              <a:schemeClr val="tx1"/>
            </a:solidFill>
          </a:endParaRPr>
        </a:p>
      </dsp:txBody>
      <dsp:txXfrm>
        <a:off x="2677817" y="1551441"/>
        <a:ext cx="2265528" cy="1752559"/>
      </dsp:txXfrm>
    </dsp:sp>
    <dsp:sp modelId="{DC6D28C9-F5DA-4202-97C2-2640C750DF19}">
      <dsp:nvSpPr>
        <dsp:cNvPr id="0" name=""/>
        <dsp:cNvSpPr/>
      </dsp:nvSpPr>
      <dsp:spPr>
        <a:xfrm>
          <a:off x="5160912" y="1456632"/>
          <a:ext cx="2455146" cy="1942177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Positive Lovioz and Mattioli’s talks with Midland’s managers</a:t>
          </a:r>
        </a:p>
      </dsp:txBody>
      <dsp:txXfrm>
        <a:off x="5255721" y="1551441"/>
        <a:ext cx="2265528" cy="1752559"/>
      </dsp:txXfrm>
    </dsp:sp>
    <dsp:sp modelId="{34B7E68A-1C3A-4C95-8CCC-DD992C14D7A2}">
      <dsp:nvSpPr>
        <dsp:cNvPr id="0" name=""/>
        <dsp:cNvSpPr/>
      </dsp:nvSpPr>
      <dsp:spPr>
        <a:xfrm>
          <a:off x="7738816" y="1456632"/>
          <a:ext cx="2455146" cy="1942177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Midland reversing its decision</a:t>
          </a:r>
        </a:p>
      </dsp:txBody>
      <dsp:txXfrm>
        <a:off x="7833625" y="1551441"/>
        <a:ext cx="2265528" cy="17525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A39354-A13A-4243-AAE5-C02D18ADF691}">
      <dsp:nvSpPr>
        <dsp:cNvPr id="0" name=""/>
        <dsp:cNvSpPr/>
      </dsp:nvSpPr>
      <dsp:spPr>
        <a:xfrm>
          <a:off x="5733732" y="3880143"/>
          <a:ext cx="655757" cy="6247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7878" y="0"/>
              </a:lnTo>
              <a:lnTo>
                <a:pt x="327878" y="624768"/>
              </a:lnTo>
              <a:lnTo>
                <a:pt x="655757" y="624768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038967" y="4169884"/>
        <a:ext cx="45286" cy="45286"/>
      </dsp:txXfrm>
    </dsp:sp>
    <dsp:sp modelId="{359835B8-4AF2-4C1E-8ECC-A5AB7FC5EDF8}">
      <dsp:nvSpPr>
        <dsp:cNvPr id="0" name=""/>
        <dsp:cNvSpPr/>
      </dsp:nvSpPr>
      <dsp:spPr>
        <a:xfrm>
          <a:off x="5733732" y="3255374"/>
          <a:ext cx="655757" cy="624768"/>
        </a:xfrm>
        <a:custGeom>
          <a:avLst/>
          <a:gdLst/>
          <a:ahLst/>
          <a:cxnLst/>
          <a:rect l="0" t="0" r="0" b="0"/>
          <a:pathLst>
            <a:path>
              <a:moveTo>
                <a:pt x="0" y="624768"/>
              </a:moveTo>
              <a:lnTo>
                <a:pt x="327878" y="624768"/>
              </a:lnTo>
              <a:lnTo>
                <a:pt x="327878" y="0"/>
              </a:lnTo>
              <a:lnTo>
                <a:pt x="655757" y="0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038967" y="3545115"/>
        <a:ext cx="45286" cy="45286"/>
      </dsp:txXfrm>
    </dsp:sp>
    <dsp:sp modelId="{8E81AE3A-F944-45B2-9001-EDE6DD987278}">
      <dsp:nvSpPr>
        <dsp:cNvPr id="0" name=""/>
        <dsp:cNvSpPr/>
      </dsp:nvSpPr>
      <dsp:spPr>
        <a:xfrm>
          <a:off x="1799188" y="2630605"/>
          <a:ext cx="655757" cy="1249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7878" y="0"/>
              </a:lnTo>
              <a:lnTo>
                <a:pt x="327878" y="1249537"/>
              </a:lnTo>
              <a:lnTo>
                <a:pt x="655757" y="1249537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91787" y="3220095"/>
        <a:ext cx="70557" cy="70557"/>
      </dsp:txXfrm>
    </dsp:sp>
    <dsp:sp modelId="{576C6736-E705-40CD-AC5B-5AD669A112C1}">
      <dsp:nvSpPr>
        <dsp:cNvPr id="0" name=""/>
        <dsp:cNvSpPr/>
      </dsp:nvSpPr>
      <dsp:spPr>
        <a:xfrm>
          <a:off x="5733732" y="1381067"/>
          <a:ext cx="655757" cy="6247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7878" y="0"/>
              </a:lnTo>
              <a:lnTo>
                <a:pt x="327878" y="624768"/>
              </a:lnTo>
              <a:lnTo>
                <a:pt x="655757" y="624768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038967" y="1670808"/>
        <a:ext cx="45286" cy="45286"/>
      </dsp:txXfrm>
    </dsp:sp>
    <dsp:sp modelId="{162D4C79-2A07-43B7-A242-0BFBD9238044}">
      <dsp:nvSpPr>
        <dsp:cNvPr id="0" name=""/>
        <dsp:cNvSpPr/>
      </dsp:nvSpPr>
      <dsp:spPr>
        <a:xfrm>
          <a:off x="5733732" y="756299"/>
          <a:ext cx="655757" cy="624768"/>
        </a:xfrm>
        <a:custGeom>
          <a:avLst/>
          <a:gdLst/>
          <a:ahLst/>
          <a:cxnLst/>
          <a:rect l="0" t="0" r="0" b="0"/>
          <a:pathLst>
            <a:path>
              <a:moveTo>
                <a:pt x="0" y="624768"/>
              </a:moveTo>
              <a:lnTo>
                <a:pt x="327878" y="624768"/>
              </a:lnTo>
              <a:lnTo>
                <a:pt x="327878" y="0"/>
              </a:lnTo>
              <a:lnTo>
                <a:pt x="655757" y="0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038967" y="1046040"/>
        <a:ext cx="45286" cy="45286"/>
      </dsp:txXfrm>
    </dsp:sp>
    <dsp:sp modelId="{E10A7250-FE28-48AE-8F26-06688B665FCF}">
      <dsp:nvSpPr>
        <dsp:cNvPr id="0" name=""/>
        <dsp:cNvSpPr/>
      </dsp:nvSpPr>
      <dsp:spPr>
        <a:xfrm>
          <a:off x="1799188" y="1381067"/>
          <a:ext cx="655757" cy="1249537"/>
        </a:xfrm>
        <a:custGeom>
          <a:avLst/>
          <a:gdLst/>
          <a:ahLst/>
          <a:cxnLst/>
          <a:rect l="0" t="0" r="0" b="0"/>
          <a:pathLst>
            <a:path>
              <a:moveTo>
                <a:pt x="0" y="1249537"/>
              </a:moveTo>
              <a:lnTo>
                <a:pt x="327878" y="1249537"/>
              </a:lnTo>
              <a:lnTo>
                <a:pt x="327878" y="0"/>
              </a:lnTo>
              <a:lnTo>
                <a:pt x="655757" y="0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91787" y="1970557"/>
        <a:ext cx="70557" cy="70557"/>
      </dsp:txXfrm>
    </dsp:sp>
    <dsp:sp modelId="{4C597FF2-0966-4EC5-86C0-57961A33DE4C}">
      <dsp:nvSpPr>
        <dsp:cNvPr id="0" name=""/>
        <dsp:cNvSpPr/>
      </dsp:nvSpPr>
      <dsp:spPr>
        <a:xfrm rot="16200000">
          <a:off x="-1331232" y="2130790"/>
          <a:ext cx="5261210" cy="999630"/>
        </a:xfrm>
        <a:prstGeom prst="rect">
          <a:avLst/>
        </a:prstGeom>
        <a:solidFill>
          <a:schemeClr val="accent5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COMIT LONDON</a:t>
          </a:r>
        </a:p>
      </dsp:txBody>
      <dsp:txXfrm>
        <a:off x="-1331232" y="2130790"/>
        <a:ext cx="5261210" cy="999630"/>
      </dsp:txXfrm>
    </dsp:sp>
    <dsp:sp modelId="{0360784F-7856-4F65-B247-79DF94ADFB9A}">
      <dsp:nvSpPr>
        <dsp:cNvPr id="0" name=""/>
        <dsp:cNvSpPr/>
      </dsp:nvSpPr>
      <dsp:spPr>
        <a:xfrm>
          <a:off x="2454945" y="881252"/>
          <a:ext cx="3278786" cy="999630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Keeping up of acceptances business</a:t>
          </a:r>
        </a:p>
      </dsp:txBody>
      <dsp:txXfrm>
        <a:off x="2454945" y="881252"/>
        <a:ext cx="3278786" cy="999630"/>
      </dsp:txXfrm>
    </dsp:sp>
    <dsp:sp modelId="{A80E4607-5357-45A2-8D16-3030A9A68A7A}">
      <dsp:nvSpPr>
        <dsp:cNvPr id="0" name=""/>
        <dsp:cNvSpPr/>
      </dsp:nvSpPr>
      <dsp:spPr>
        <a:xfrm>
          <a:off x="6389489" y="256484"/>
          <a:ext cx="3278786" cy="999630"/>
        </a:xfrm>
        <a:prstGeom prst="rect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Italian hemp credits</a:t>
          </a:r>
        </a:p>
      </dsp:txBody>
      <dsp:txXfrm>
        <a:off x="6389489" y="256484"/>
        <a:ext cx="3278786" cy="999630"/>
      </dsp:txXfrm>
    </dsp:sp>
    <dsp:sp modelId="{345B8B9B-8091-4C1C-B5A3-F3ED92720DC0}">
      <dsp:nvSpPr>
        <dsp:cNvPr id="0" name=""/>
        <dsp:cNvSpPr/>
      </dsp:nvSpPr>
      <dsp:spPr>
        <a:xfrm>
          <a:off x="6389489" y="1506021"/>
          <a:ext cx="3278786" cy="999630"/>
        </a:xfrm>
        <a:prstGeom prst="rect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Cooperation with Bank of England</a:t>
          </a:r>
        </a:p>
      </dsp:txBody>
      <dsp:txXfrm>
        <a:off x="6389489" y="1506021"/>
        <a:ext cx="3278786" cy="999630"/>
      </dsp:txXfrm>
    </dsp:sp>
    <dsp:sp modelId="{CA841ED7-E4EF-47D4-AB13-00B0E205E0E2}">
      <dsp:nvSpPr>
        <dsp:cNvPr id="0" name=""/>
        <dsp:cNvSpPr/>
      </dsp:nvSpPr>
      <dsp:spPr>
        <a:xfrm>
          <a:off x="2454945" y="3380328"/>
          <a:ext cx="3278786" cy="999630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Strong ties with Italian and British companies</a:t>
          </a:r>
        </a:p>
      </dsp:txBody>
      <dsp:txXfrm>
        <a:off x="2454945" y="3380328"/>
        <a:ext cx="3278786" cy="999630"/>
      </dsp:txXfrm>
    </dsp:sp>
    <dsp:sp modelId="{538658C3-7CD0-4826-A7A7-0B0FFA7DC027}">
      <dsp:nvSpPr>
        <dsp:cNvPr id="0" name=""/>
        <dsp:cNvSpPr/>
      </dsp:nvSpPr>
      <dsp:spPr>
        <a:xfrm>
          <a:off x="6389489" y="2755559"/>
          <a:ext cx="3278786" cy="999630"/>
        </a:xfrm>
        <a:prstGeom prst="rect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Isotta</a:t>
          </a:r>
          <a:r>
            <a:rPr lang="en-GB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b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Fraschini</a:t>
          </a:r>
          <a:r>
            <a:rPr lang="en-GB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GB" sz="2000" b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Caproni</a:t>
          </a:r>
          <a:r>
            <a:rPr lang="en-GB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Agency group), British Italian Trading</a:t>
          </a:r>
        </a:p>
      </dsp:txBody>
      <dsp:txXfrm>
        <a:off x="6389489" y="2755559"/>
        <a:ext cx="3278786" cy="999630"/>
      </dsp:txXfrm>
    </dsp:sp>
    <dsp:sp modelId="{8E05C452-568A-4AEF-9395-C202BBC7286C}">
      <dsp:nvSpPr>
        <dsp:cNvPr id="0" name=""/>
        <dsp:cNvSpPr/>
      </dsp:nvSpPr>
      <dsp:spPr>
        <a:xfrm>
          <a:off x="6389489" y="4005096"/>
          <a:ext cx="3278786" cy="999630"/>
        </a:xfrm>
        <a:prstGeom prst="rect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Monopolio</a:t>
          </a:r>
          <a:r>
            <a:rPr lang="en-GB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b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Carboni</a:t>
          </a:r>
          <a:r>
            <a:rPr lang="en-GB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 </a:t>
          </a:r>
          <a:r>
            <a:rPr lang="en-GB" sz="2000" b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Metalli</a:t>
          </a:r>
          <a:r>
            <a:rPr lang="en-GB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GB" sz="2000" b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Federtessili</a:t>
          </a:r>
          <a:endParaRPr lang="en-GB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89489" y="4005096"/>
        <a:ext cx="3278786" cy="9996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FF760-DD00-429D-91A2-F2BEFD6E6229}">
      <dsp:nvSpPr>
        <dsp:cNvPr id="0" name=""/>
        <dsp:cNvSpPr/>
      </dsp:nvSpPr>
      <dsp:spPr>
        <a:xfrm rot="5400000">
          <a:off x="334376" y="1701146"/>
          <a:ext cx="1253490" cy="14270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89A548A-FC9B-4445-A3B9-87EBDE05F13E}">
      <dsp:nvSpPr>
        <dsp:cNvPr id="0" name=""/>
        <dsp:cNvSpPr/>
      </dsp:nvSpPr>
      <dsp:spPr>
        <a:xfrm>
          <a:off x="2277" y="311627"/>
          <a:ext cx="2110139" cy="147702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Caproni</a:t>
          </a:r>
          <a:r>
            <a:rPr lang="en-GB" sz="2700" b="0" kern="120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Agency</a:t>
          </a:r>
          <a:endParaRPr lang="en-GB" sz="2700" b="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393" y="383743"/>
        <a:ext cx="1965907" cy="1332797"/>
      </dsp:txXfrm>
    </dsp:sp>
    <dsp:sp modelId="{08F4DE5D-EF77-4406-8D43-ED4FED50E0F4}">
      <dsp:nvSpPr>
        <dsp:cNvPr id="0" name=""/>
        <dsp:cNvSpPr/>
      </dsp:nvSpPr>
      <dsp:spPr>
        <a:xfrm>
          <a:off x="2199765" y="240560"/>
          <a:ext cx="3690880" cy="11938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Diamond tip of the Italian military aircraft industry;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in search of raw materials.</a:t>
          </a:r>
        </a:p>
      </dsp:txBody>
      <dsp:txXfrm>
        <a:off x="2199765" y="240560"/>
        <a:ext cx="3690880" cy="1193800"/>
      </dsp:txXfrm>
    </dsp:sp>
    <dsp:sp modelId="{2A7CC47B-C5F9-446E-852E-4E0E59BF6B86}">
      <dsp:nvSpPr>
        <dsp:cNvPr id="0" name=""/>
        <dsp:cNvSpPr/>
      </dsp:nvSpPr>
      <dsp:spPr>
        <a:xfrm rot="5400000">
          <a:off x="2374612" y="3268720"/>
          <a:ext cx="1253490" cy="14270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0D4E826-C903-4D13-A718-63A6A61E9A39}">
      <dsp:nvSpPr>
        <dsp:cNvPr id="0" name=""/>
        <dsp:cNvSpPr/>
      </dsp:nvSpPr>
      <dsp:spPr>
        <a:xfrm>
          <a:off x="2004738" y="1904692"/>
          <a:ext cx="2110139" cy="147702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0" kern="1200" dirty="0">
              <a:latin typeface="Arial" panose="020B0604020202020204" pitchFamily="34" charset="0"/>
              <a:cs typeface="Arial" panose="020B0604020202020204" pitchFamily="34" charset="0"/>
            </a:rPr>
            <a:t>Prospero Gianferrari</a:t>
          </a:r>
        </a:p>
      </dsp:txBody>
      <dsp:txXfrm>
        <a:off x="2076854" y="1976808"/>
        <a:ext cx="1965907" cy="1332797"/>
      </dsp:txXfrm>
    </dsp:sp>
    <dsp:sp modelId="{89C84A62-7FC5-4AAC-9C26-31BEE215B815}">
      <dsp:nvSpPr>
        <dsp:cNvPr id="0" name=""/>
        <dsp:cNvSpPr/>
      </dsp:nvSpPr>
      <dsp:spPr>
        <a:xfrm>
          <a:off x="4121287" y="2032466"/>
          <a:ext cx="3064210" cy="11938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Caproni’s manager;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in London also on behalf of Italian Aircraft Manufacturers Group.</a:t>
          </a:r>
        </a:p>
      </dsp:txBody>
      <dsp:txXfrm>
        <a:off x="4121287" y="2032466"/>
        <a:ext cx="3064210" cy="1193800"/>
      </dsp:txXfrm>
    </dsp:sp>
    <dsp:sp modelId="{9A1AF415-EF40-444B-B13C-8A67A98B5AA5}">
      <dsp:nvSpPr>
        <dsp:cNvPr id="0" name=""/>
        <dsp:cNvSpPr/>
      </dsp:nvSpPr>
      <dsp:spPr>
        <a:xfrm>
          <a:off x="3982005" y="3600971"/>
          <a:ext cx="2110139" cy="147702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0" kern="1200" dirty="0">
              <a:latin typeface="Arial" panose="020B0604020202020204" pitchFamily="34" charset="0"/>
              <a:cs typeface="Arial" panose="020B0604020202020204" pitchFamily="34" charset="0"/>
            </a:rPr>
            <a:t>Strong tie with Comit-London</a:t>
          </a:r>
        </a:p>
      </dsp:txBody>
      <dsp:txXfrm>
        <a:off x="4054121" y="3673087"/>
        <a:ext cx="1965907" cy="1332797"/>
      </dsp:txXfrm>
    </dsp:sp>
    <dsp:sp modelId="{80403D66-C773-452B-A1B5-CF87C78D9CF3}">
      <dsp:nvSpPr>
        <dsp:cNvPr id="0" name=""/>
        <dsp:cNvSpPr/>
      </dsp:nvSpPr>
      <dsp:spPr>
        <a:xfrm>
          <a:off x="6142297" y="3750177"/>
          <a:ext cx="2271776" cy="11938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1" kern="1200" dirty="0">
              <a:latin typeface="Arial" panose="020B0604020202020204" pitchFamily="34" charset="0"/>
              <a:cs typeface="Arial" panose="020B0604020202020204" pitchFamily="34" charset="0"/>
            </a:rPr>
            <a:t>Ability of the branch to succeed in obtaining the acceptance credit.</a:t>
          </a:r>
          <a:endParaRPr lang="en-GB" sz="17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42297" y="3750177"/>
        <a:ext cx="2271776" cy="1193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B2ADF2-8351-BE95-6FAE-D32796691F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2782589-6A0D-19E3-8A47-84F210311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76ED62-0C42-855D-86AE-669C6EE15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30F07D2-C943-F150-FC64-D4FE31CD8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9930B9-05E4-D705-4CA5-FD111CD54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1892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1D7A4A-2682-9E2C-93BE-835320330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F9D4F5F-B0AC-A668-CE9E-84B75E45D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B7DB6DF-0B4A-7F37-908C-407E015B7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98C26E-C63E-74B9-EA38-99EBE5E44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21366A-3D74-1256-BDF7-909F0CD08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87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B53BB87-44F3-BF36-D34E-81363D4C8B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064A280-05F0-9EF1-6CD7-22B31684AC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03DBB8-6472-8C67-F76E-47FF66336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C1EE92-4762-D747-E2CB-7FB245B7E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EF0C93-FE87-62A0-3143-9D3C0BF00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34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7E2ABA-C106-4C1D-EC04-6D332694C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C321936-578F-0AC8-2980-266A763DE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D11C160-47A8-EE40-A795-BAD30DD8C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29FCB-A64B-9A21-3611-6E9B7D172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755C1C-6701-8185-01D6-CB6E238DB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0115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86BDBE-0DD1-E76E-C7CC-B61C8D226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000954-5B25-33EC-F28D-E33852712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15AE00-8C07-2958-6C8D-77078B7FB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448437-C2F0-1013-CA0E-E0334CDD6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3F65A5E-62BD-A096-2886-E4B0E0210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7110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B73FA7-09C4-60CF-7F09-DBAEBE0B6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934413-CB09-F483-6AF1-B1DBB764CC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3441F2F-4D55-2E15-653B-3DE54BA90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B10C29-9678-4DA2-ADF8-E27E6FD47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821C7F-BAFF-42D2-D5E5-8FB79DD84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325A835-114C-457E-A219-7F7D28FE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828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872AA1-1969-CF13-D793-130D81C45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94BFF1E-7FF3-0198-DA36-0FAF55EBB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900B4DB-00D4-FA08-857B-0C73A8C293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E9F303A-DA37-1CF5-F1CB-73A5FC0AC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6869372-24FE-AF1E-34E9-02046E2C4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004818F-F40A-D111-1BF2-48CFFF06C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421CF51-F192-E4BD-C8C3-05B6C2106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29364D0-3A97-7B82-8714-827CB6AAF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7746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05AFB2-A580-131B-0C8D-A9A10E51D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06F5934-0663-B423-F1D7-D861A57CF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81C03E2-9253-A940-14DF-94E18F1FD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2F305B8-CFCA-EC5C-0096-7F5262CC0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190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C325FC7-F4C7-1CA5-AA74-4254F854C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1652F1E-30C7-68B3-F4A5-1A1D83B1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95E6185-D53B-5DD5-59D3-AD8E0108D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757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E88854-3AEB-E1ED-66A9-DEDF75AE2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3AA106-9DCD-88D4-B950-52EB1199C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B997EC-5D14-70D9-D690-242AA637D4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B4CC0F9-AA89-6E22-1EF4-F57D41DD9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9924C81-EBBC-5194-B63F-E2865311C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B986CC8-5454-07FC-B59D-15902F518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202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7925CA-C1C4-4834-4949-FCEBF73B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09378EC-B19E-1EBB-BC5B-717AFCD7AD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2EBE73E-D4A9-97C2-8271-26D909D11D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8D7E440-1E25-E30B-7B31-38C5111DF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F4B6098-AC55-6C9B-9D78-DE2D9E8A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CB7A05-3815-7EFF-7DE6-269ADFE8D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25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5F8E990-AEB2-B414-0C96-EE186D4D8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2F28ECA-9960-9B26-C4B4-9AF71F6A8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3703C8-43D7-02EE-337F-2CC2FBBD7C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D4DA2-5C01-4EA5-8EF9-66B7B00F7EFC}" type="datetimeFigureOut">
              <a:rPr lang="it-IT" smtClean="0"/>
              <a:t>13/11/2022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B145B2-F120-9A64-942A-2A36F7F9B8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C3DB6F6-E0E5-1397-2E36-B78719AA6D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39B52-478F-4A26-81A5-32CAAF0087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968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6.jpg"/><Relationship Id="rId7" Type="http://schemas.openxmlformats.org/officeDocument/2006/relationships/diagramColors" Target="../diagrams/colors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1">
            <a:extLst>
              <a:ext uri="{FF2B5EF4-FFF2-40B4-BE49-F238E27FC236}">
                <a16:creationId xmlns:a16="http://schemas.microsoft.com/office/drawing/2014/main" id="{275D6C10-B5A7-4715-803E-0501C9C2C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, uomo, parete, persona">
            <a:extLst>
              <a:ext uri="{FF2B5EF4-FFF2-40B4-BE49-F238E27FC236}">
                <a16:creationId xmlns:a16="http://schemas.microsoft.com/office/drawing/2014/main" id="{F3515C27-B1EA-17EE-72A6-37503B7EA0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1" b="19301"/>
          <a:stretch/>
        </p:blipFill>
        <p:spPr>
          <a:xfrm>
            <a:off x="7366000" y="155575"/>
            <a:ext cx="4464050" cy="38846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2813F9F-34BC-994D-C15E-7045C510CF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0" y="4195763"/>
            <a:ext cx="2187575" cy="218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D71CDEF-942D-BDCF-C044-6BB7BEBE69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187" y="4199354"/>
            <a:ext cx="2201863" cy="218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5B276B7-BE5D-7532-F1F8-6AC8164067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716" y="474662"/>
            <a:ext cx="6905768" cy="3565526"/>
          </a:xfrm>
        </p:spPr>
        <p:txBody>
          <a:bodyPr>
            <a:noAutofit/>
          </a:bodyPr>
          <a:lstStyle/>
          <a:p>
            <a:pPr algn="l"/>
            <a:r>
              <a:rPr lang="en-GB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OPERATING AMIDST THORNY INTERNATIONAL RELATIONS: THE MEDIATING ROLE OF COMIT LONDON’S BRANCH, 1935-1940</a:t>
            </a:r>
            <a:endParaRPr lang="it-IT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462DE65-B0BD-BDC7-3AA9-253CC3D752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4716" y="4608990"/>
            <a:ext cx="6428096" cy="1680208"/>
          </a:xfrm>
        </p:spPr>
        <p:txBody>
          <a:bodyPr>
            <a:noAutofit/>
          </a:bodyPr>
          <a:lstStyle/>
          <a:p>
            <a:pPr algn="l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Federico Castelli</a:t>
            </a:r>
          </a:p>
          <a:p>
            <a:pPr algn="l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PhD student in Historical Studies, University of Milan</a:t>
            </a:r>
          </a:p>
          <a:p>
            <a:pPr algn="l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LEREPS, University of Toulouse II</a:t>
            </a:r>
          </a:p>
          <a:p>
            <a:pPr algn="l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(federico.castelli@unimi.it)</a:t>
            </a:r>
          </a:p>
        </p:txBody>
      </p:sp>
    </p:spTree>
    <p:extLst>
      <p:ext uri="{BB962C8B-B14F-4D97-AF65-F5344CB8AC3E}">
        <p14:creationId xmlns:p14="http://schemas.microsoft.com/office/powerpoint/2010/main" val="294785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8EBB507-F092-AFB4-EB24-FE3B60267E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8" y="5950633"/>
            <a:ext cx="776159" cy="7722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DB30765-C0A1-E679-281B-598713CEFF7C}"/>
              </a:ext>
            </a:extLst>
          </p:cNvPr>
          <p:cNvSpPr txBox="1"/>
          <p:nvPr/>
        </p:nvSpPr>
        <p:spPr>
          <a:xfrm>
            <a:off x="1186295" y="379951"/>
            <a:ext cx="5318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AIMS OF THIS WORK </a:t>
            </a:r>
          </a:p>
        </p:txBody>
      </p:sp>
      <p:graphicFrame>
        <p:nvGraphicFramePr>
          <p:cNvPr id="15" name="Diagramma 14">
            <a:extLst>
              <a:ext uri="{FF2B5EF4-FFF2-40B4-BE49-F238E27FC236}">
                <a16:creationId xmlns:a16="http://schemas.microsoft.com/office/drawing/2014/main" id="{80E030C9-56AE-9899-4751-24EF330A8D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3325609"/>
              </p:ext>
            </p:extLst>
          </p:nvPr>
        </p:nvGraphicFramePr>
        <p:xfrm>
          <a:off x="112698" y="1211214"/>
          <a:ext cx="6682855" cy="4558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C741AD0-FF44-C014-C8E0-C87C1060DC41}"/>
              </a:ext>
            </a:extLst>
          </p:cNvPr>
          <p:cNvSpPr txBox="1"/>
          <p:nvPr/>
        </p:nvSpPr>
        <p:spPr>
          <a:xfrm>
            <a:off x="4217158" y="6119336"/>
            <a:ext cx="7862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Historical archive of Intesa Sanpaolo, archival heritage of Banca Commerciale Italiana (Asi-Bci), fond “Carte di Raffaele Mattioli” (CM), folder 159, dossier 2, no. 43/a (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Financial Times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article, March 7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1940).</a:t>
            </a:r>
          </a:p>
        </p:txBody>
      </p:sp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DBD401F9-D889-640E-74E2-FDE251E6CB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598" y="166890"/>
            <a:ext cx="4926842" cy="58927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430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F815F308-BA78-E7FE-69EC-6C8889269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8" y="5950633"/>
            <a:ext cx="776159" cy="7722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85E9A87F-67FB-3DA5-5249-B414277E0E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7229609"/>
              </p:ext>
            </p:extLst>
          </p:nvPr>
        </p:nvGraphicFramePr>
        <p:xfrm>
          <a:off x="112698" y="353606"/>
          <a:ext cx="6854968" cy="5378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2F5E8E2B-CA8E-B38D-E050-756E3293608D}"/>
              </a:ext>
            </a:extLst>
          </p:cNvPr>
          <p:cNvSpPr txBox="1"/>
          <p:nvPr/>
        </p:nvSpPr>
        <p:spPr>
          <a:xfrm>
            <a:off x="7390262" y="15052"/>
            <a:ext cx="4490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 </a:t>
            </a:r>
            <a:r>
              <a:rPr lang="en-GB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position of Italian Bank agencies in London is particularly unenviable; their difficulties are viewed with sympathy by the whole banking community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¹.</a:t>
            </a:r>
          </a:p>
          <a:p>
            <a:pPr algn="just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ADB65EB-742E-5062-E927-22C5069A2979}"/>
              </a:ext>
            </a:extLst>
          </p:cNvPr>
          <p:cNvSpPr txBox="1"/>
          <p:nvPr/>
        </p:nvSpPr>
        <p:spPr>
          <a:xfrm>
            <a:off x="923466" y="6078602"/>
            <a:ext cx="6044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¹ Asi-Bci, CM 154, f. 1, no. 60/all. 4, </a:t>
            </a:r>
            <a:r>
              <a:rPr lang="en-GB" sz="1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Financial Times’ 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article</a:t>
            </a:r>
            <a:r>
              <a:rPr lang="en-GB" sz="1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November 1</a:t>
            </a:r>
            <a:r>
              <a:rPr lang="en-GB" sz="14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1935.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² Asi-Bci, CM 155, f. 3, no. 19.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AFAD9D0-EAAF-4045-46CE-04677A2D8610}"/>
              </a:ext>
            </a:extLst>
          </p:cNvPr>
          <p:cNvSpPr txBox="1"/>
          <p:nvPr/>
        </p:nvSpPr>
        <p:spPr>
          <a:xfrm>
            <a:off x="6909421" y="6353579"/>
            <a:ext cx="341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²</a:t>
            </a:r>
            <a:endParaRPr lang="en-GB" dirty="0"/>
          </a:p>
        </p:txBody>
      </p:sp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D735850A-477C-A4E1-E7A9-D8224F729F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370" y="1583140"/>
            <a:ext cx="4885899" cy="5093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2139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F815F308-BA78-E7FE-69EC-6C8889269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8" y="5950633"/>
            <a:ext cx="776159" cy="7722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C5DEDEA7-4792-D06C-ECC2-BCCCA19C56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0853242"/>
              </p:ext>
            </p:extLst>
          </p:nvPr>
        </p:nvGraphicFramePr>
        <p:xfrm>
          <a:off x="996466" y="1610437"/>
          <a:ext cx="10199068" cy="4855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BC02853F-BF69-99A4-8780-491EAE4A46B7}"/>
              </a:ext>
            </a:extLst>
          </p:cNvPr>
          <p:cNvSpPr txBox="1"/>
          <p:nvPr/>
        </p:nvSpPr>
        <p:spPr>
          <a:xfrm>
            <a:off x="500777" y="135089"/>
            <a:ext cx="11550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FIRST CZECHOSLOVAKIAN CRISIS </a:t>
            </a:r>
          </a:p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– MUNICH AGREEMENT </a:t>
            </a:r>
          </a:p>
        </p:txBody>
      </p:sp>
    </p:spTree>
    <p:extLst>
      <p:ext uri="{BB962C8B-B14F-4D97-AF65-F5344CB8AC3E}">
        <p14:creationId xmlns:p14="http://schemas.microsoft.com/office/powerpoint/2010/main" val="1176428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F815F308-BA78-E7FE-69EC-6C8889269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8" y="5950633"/>
            <a:ext cx="776159" cy="7722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9FBDB52D-AADE-5BA8-7BED-9D979AAE8A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9939794"/>
              </p:ext>
            </p:extLst>
          </p:nvPr>
        </p:nvGraphicFramePr>
        <p:xfrm>
          <a:off x="888857" y="1461700"/>
          <a:ext cx="10467834" cy="5261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F71EBD94-6FEC-B9AB-A460-AA9AF9959F55}"/>
              </a:ext>
            </a:extLst>
          </p:cNvPr>
          <p:cNvSpPr txBox="1"/>
          <p:nvPr/>
        </p:nvSpPr>
        <p:spPr>
          <a:xfrm>
            <a:off x="655093" y="135089"/>
            <a:ext cx="112321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THE SCENARIO DURING WARTIME DEFENCE FINANCE REGULATIONS (AFTER </a:t>
            </a:r>
            <a:r>
              <a:rPr lang="en-GB" sz="3200" b="1">
                <a:latin typeface="Arial" panose="020B0604020202020204" pitchFamily="34" charset="0"/>
                <a:cs typeface="Arial" panose="020B0604020202020204" pitchFamily="34" charset="0"/>
              </a:rPr>
              <a:t>SEPTEMBER 1</a:t>
            </a:r>
            <a:r>
              <a:rPr lang="en-GB" sz="3200" b="1" baseline="30000">
                <a:latin typeface="Arial" panose="020B0604020202020204" pitchFamily="34" charset="0"/>
                <a:cs typeface="Arial" panose="020B0604020202020204" pitchFamily="34" charset="0"/>
              </a:rPr>
              <a:t>st </a:t>
            </a:r>
            <a:r>
              <a:rPr lang="en-GB" sz="3200" b="1">
                <a:latin typeface="Arial" panose="020B0604020202020204" pitchFamily="34" charset="0"/>
                <a:cs typeface="Arial" panose="020B0604020202020204" pitchFamily="34" charset="0"/>
              </a:rPr>
              <a:t>1939</a:t>
            </a:r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162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F815F308-BA78-E7FE-69EC-6C8889269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8" y="5950633"/>
            <a:ext cx="776159" cy="7722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1540315-9635-669C-CAE9-E9C4E5D83D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510" y="1663198"/>
            <a:ext cx="3206586" cy="42874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5BBDC81E-DBE6-7758-3E3D-8260EE7122C7}"/>
              </a:ext>
            </a:extLst>
          </p:cNvPr>
          <p:cNvSpPr txBox="1"/>
          <p:nvPr/>
        </p:nvSpPr>
        <p:spPr>
          <a:xfrm>
            <a:off x="1367050" y="157399"/>
            <a:ext cx="9457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THE IMPORTANCE OF </a:t>
            </a:r>
            <a:r>
              <a:rPr lang="en-GB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CAPRONI</a:t>
            </a:r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 AGENCY’S CREDIT TAKEN BY COMIT-LONDON</a:t>
            </a:r>
          </a:p>
        </p:txBody>
      </p:sp>
      <p:graphicFrame>
        <p:nvGraphicFramePr>
          <p:cNvPr id="11" name="Diagramma 10">
            <a:extLst>
              <a:ext uri="{FF2B5EF4-FFF2-40B4-BE49-F238E27FC236}">
                <a16:creationId xmlns:a16="http://schemas.microsoft.com/office/drawing/2014/main" id="{4846003A-B8DC-9EB1-5FD6-F0508BBA6C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2167480"/>
              </p:ext>
            </p:extLst>
          </p:nvPr>
        </p:nvGraphicFramePr>
        <p:xfrm>
          <a:off x="223551" y="1269965"/>
          <a:ext cx="855195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9D573DE-245F-0A44-E8A9-FC3149F93C67}"/>
              </a:ext>
            </a:extLst>
          </p:cNvPr>
          <p:cNvSpPr txBox="1"/>
          <p:nvPr/>
        </p:nvSpPr>
        <p:spPr>
          <a:xfrm>
            <a:off x="11763731" y="1248910"/>
            <a:ext cx="218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¹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AEBDF9A-6936-0370-E8E5-58DED8066E63}"/>
              </a:ext>
            </a:extLst>
          </p:cNvPr>
          <p:cNvSpPr txBox="1"/>
          <p:nvPr/>
        </p:nvSpPr>
        <p:spPr>
          <a:xfrm>
            <a:off x="8475258" y="6224291"/>
            <a:ext cx="41057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¹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Official portrait of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Prospero Gianferrari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Prospero Gianferrari Archive, 1929-1933.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526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F815F308-BA78-E7FE-69EC-6C8889269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8" y="5950633"/>
            <a:ext cx="776159" cy="7722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A9CEB4F-4119-5711-9BC4-6E9778C30A9A}"/>
              </a:ext>
            </a:extLst>
          </p:cNvPr>
          <p:cNvSpPr txBox="1"/>
          <p:nvPr/>
        </p:nvSpPr>
        <p:spPr>
          <a:xfrm>
            <a:off x="1013085" y="399535"/>
            <a:ext cx="10165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SUMMARY AND CONCLUSIONS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1434E30-2B4C-5111-DD68-2F9007BD85FE}"/>
              </a:ext>
            </a:extLst>
          </p:cNvPr>
          <p:cNvSpPr txBox="1"/>
          <p:nvPr/>
        </p:nvSpPr>
        <p:spPr>
          <a:xfrm>
            <a:off x="888857" y="1712115"/>
            <a:ext cx="10949695" cy="4132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This work hopefully will show: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 first glimpse on acceptances business through Comit-London point of view;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how Comit presence in the City allowed Fascist dictatorship to keep economic relations open with the most important financial world centre, despite the Anglo-Italian constant political rifts.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how the UK’s banking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élites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kept on giving credit to the Fascist dictatorship, until the last minute and despite everything.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12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F815F308-BA78-E7FE-69EC-6C8889269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4858" y="135089"/>
            <a:ext cx="776159" cy="7722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A444BFF-BDB1-9B95-227A-50F6E2468D22}"/>
              </a:ext>
            </a:extLst>
          </p:cNvPr>
          <p:cNvSpPr txBox="1"/>
          <p:nvPr/>
        </p:nvSpPr>
        <p:spPr>
          <a:xfrm>
            <a:off x="331395" y="154004"/>
            <a:ext cx="5650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894212B-28F0-3208-DE99-4F05838E0C8D}"/>
              </a:ext>
            </a:extLst>
          </p:cNvPr>
          <p:cNvSpPr txBox="1"/>
          <p:nvPr/>
        </p:nvSpPr>
        <p:spPr>
          <a:xfrm>
            <a:off x="331395" y="677224"/>
            <a:ext cx="11529210" cy="7148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Archival sources: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Prospero Gianferrari Archive.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Intesa Sanpaolo historical archive, archival heritage of Banca Commerciale Italiana, fond: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“Carte di Raffaele Mattioli”, folders 155, 157, 159, 161;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“Personale, </a:t>
            </a:r>
            <a:r>
              <a:rPr lang="en-GB" sz="1430" dirty="0" err="1">
                <a:latin typeface="Arial" panose="020B0604020202020204" pitchFamily="34" charset="0"/>
                <a:cs typeface="Arial" panose="020B0604020202020204" pitchFamily="34" charset="0"/>
              </a:rPr>
              <a:t>matricola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”, dossier Carlo Lovioz.</a:t>
            </a:r>
          </a:p>
          <a:p>
            <a:pPr algn="just">
              <a:lnSpc>
                <a:spcPct val="150000"/>
              </a:lnSpc>
            </a:pPr>
            <a:r>
              <a:rPr lang="it-IT" sz="143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Bibliography</a:t>
            </a:r>
            <a:r>
              <a:rPr lang="it-IT" sz="143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3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E. Di Nolfo,</a:t>
            </a:r>
            <a:r>
              <a:rPr lang="it-IT" sz="143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it-IT" sz="143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Storia delle relazioni internazionali I. Dalla pace di Versailles alla conferenza di Potsdam 1919-1945</a:t>
            </a:r>
            <a:r>
              <a:rPr lang="it-IT" sz="143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it-IT" sz="143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Roma, Laterza, 2015;</a:t>
            </a:r>
            <a:endParaRPr lang="en-GB" sz="14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R. Di </a:t>
            </a:r>
            <a:r>
              <a:rPr lang="en-GB" sz="1430" dirty="0" err="1">
                <a:latin typeface="Arial" panose="020B0604020202020204" pitchFamily="34" charset="0"/>
                <a:cs typeface="Arial" panose="020B0604020202020204" pitchFamily="34" charset="0"/>
              </a:rPr>
              <a:t>Quirico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Building on borrowed bricks. The internationalisation of Italian banking system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, Firenze, European Press Academic Publishing, 2008;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G. </a:t>
            </a:r>
            <a:r>
              <a:rPr lang="en-GB" sz="1430" dirty="0" err="1">
                <a:latin typeface="Arial" panose="020B0604020202020204" pitchFamily="34" charset="0"/>
                <a:cs typeface="Arial" panose="020B0604020202020204" pitchFamily="34" charset="0"/>
              </a:rPr>
              <a:t>Farese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Dare Credito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all’autachia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L’IMI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Azzolini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e il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governo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dell’economia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negli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anni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Trenta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, Napoli, </a:t>
            </a:r>
            <a:r>
              <a:rPr lang="en-GB" sz="1430" dirty="0" err="1">
                <a:latin typeface="Arial" panose="020B0604020202020204" pitchFamily="34" charset="0"/>
                <a:cs typeface="Arial" panose="020B0604020202020204" pitchFamily="34" charset="0"/>
              </a:rPr>
              <a:t>Editoriale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30" dirty="0" err="1">
                <a:latin typeface="Arial" panose="020B0604020202020204" pitchFamily="34" charset="0"/>
                <a:cs typeface="Arial" panose="020B0604020202020204" pitchFamily="34" charset="0"/>
              </a:rPr>
              <a:t>Scientifica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, 2009: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E. Green, </a:t>
            </a:r>
            <a:r>
              <a:rPr lang="en-US" sz="1430" i="1" dirty="0">
                <a:latin typeface="Arial" panose="020B0604020202020204" pitchFamily="34" charset="0"/>
                <a:cs typeface="Arial" panose="020B0604020202020204" pitchFamily="34" charset="0"/>
              </a:rPr>
              <a:t>Calling London, travels by British bankers, 1904-63</a:t>
            </a:r>
            <a:r>
              <a:rPr lang="en-US" sz="1430" dirty="0">
                <a:latin typeface="Arial" panose="020B0604020202020204" pitchFamily="34" charset="0"/>
                <a:cs typeface="Arial" panose="020B0604020202020204" pitchFamily="34" charset="0"/>
              </a:rPr>
              <a:t>, Croydon, Threadgold Press, 2017;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G. Montanari, F. Pino, F. Brambilla, </a:t>
            </a:r>
            <a:r>
              <a:rPr lang="it-IT" sz="143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 dicembre 1911. Lo sbarco a Londra</a:t>
            </a:r>
            <a:r>
              <a:rPr lang="it-IT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Milano, </a:t>
            </a:r>
            <a:r>
              <a:rPr lang="it-IT" sz="143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Nexo</a:t>
            </a:r>
            <a:r>
              <a:rPr lang="it-IT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2011;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F. Pino, F. Gaido, eds, </a:t>
            </a:r>
            <a:r>
              <a:rPr lang="it-IT" sz="143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Dalla crisi allo sviluppo. Scritti per la riorganizzazione delle filiali Comit 1934-1935</a:t>
            </a:r>
            <a:r>
              <a:rPr lang="it-IT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Torino, Nino Aragno Editore, 2010;</a:t>
            </a:r>
            <a:endParaRPr lang="en-GB" sz="14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F. Pino, F. </a:t>
            </a:r>
            <a:r>
              <a:rPr lang="en-GB" sz="1430" dirty="0" err="1">
                <a:latin typeface="Arial" panose="020B0604020202020204" pitchFamily="34" charset="0"/>
                <a:cs typeface="Arial" panose="020B0604020202020204" pitchFamily="34" charset="0"/>
              </a:rPr>
              <a:t>Gaido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, eds,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Uscire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dalla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crisi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Comunicazioni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interne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sul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salvataggio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della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 Banca Commerciale Italiana 1933-1934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, Torino, Nino </a:t>
            </a:r>
            <a:r>
              <a:rPr lang="en-GB" sz="1430" dirty="0" err="1">
                <a:latin typeface="Arial" panose="020B0604020202020204" pitchFamily="34" charset="0"/>
                <a:cs typeface="Arial" panose="020B0604020202020204" pitchFamily="34" charset="0"/>
              </a:rPr>
              <a:t>Aragno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30" dirty="0" err="1">
                <a:latin typeface="Arial" panose="020B0604020202020204" pitchFamily="34" charset="0"/>
                <a:cs typeface="Arial" panose="020B0604020202020204" pitchFamily="34" charset="0"/>
              </a:rPr>
              <a:t>Editore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, 2010;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F. Salsano, </a:t>
            </a:r>
            <a:r>
              <a:rPr lang="en-GB" sz="1430" i="1" dirty="0">
                <a:latin typeface="Arial" panose="020B0604020202020204" pitchFamily="34" charset="0"/>
                <a:cs typeface="Arial" panose="020B0604020202020204" pitchFamily="34" charset="0"/>
              </a:rPr>
              <a:t>Cesare </a:t>
            </a:r>
            <a:r>
              <a:rPr lang="en-GB" sz="1430" i="1" dirty="0" err="1">
                <a:latin typeface="Arial" panose="020B0604020202020204" pitchFamily="34" charset="0"/>
                <a:cs typeface="Arial" panose="020B0604020202020204" pitchFamily="34" charset="0"/>
              </a:rPr>
              <a:t>Sacerdoti</a:t>
            </a:r>
            <a:r>
              <a:rPr lang="en-GB" sz="1430" dirty="0">
                <a:latin typeface="Arial" panose="020B0604020202020204" pitchFamily="34" charset="0"/>
                <a:cs typeface="Arial" panose="020B0604020202020204" pitchFamily="34" charset="0"/>
              </a:rPr>
              <a:t>, Italian Biographical Dictionary, Volume 89, 2017;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G. </a:t>
            </a:r>
            <a:r>
              <a:rPr lang="en-GB" sz="143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Tattara</a:t>
            </a:r>
            <a:r>
              <a:rPr lang="en-GB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3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example of countertrade: the Anglo-Italian clearing</a:t>
            </a:r>
            <a:r>
              <a:rPr lang="en-GB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«</a:t>
            </a:r>
            <a:r>
              <a:rPr lang="en-GB" sz="143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Rivista</a:t>
            </a:r>
            <a:r>
              <a:rPr lang="en-GB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 </a:t>
            </a:r>
            <a:r>
              <a:rPr lang="en-GB" sz="143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toria </a:t>
            </a:r>
            <a:r>
              <a:rPr lang="en-GB" sz="143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GB" sz="143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conomica</a:t>
            </a:r>
            <a:r>
              <a:rPr lang="en-GB" sz="14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», vol. 2, 1985, pp. 115-154.</a:t>
            </a:r>
            <a:endParaRPr lang="it-IT" sz="143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342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894212B-28F0-3208-DE99-4F05838E0C8D}"/>
              </a:ext>
            </a:extLst>
          </p:cNvPr>
          <p:cNvSpPr txBox="1"/>
          <p:nvPr/>
        </p:nvSpPr>
        <p:spPr>
          <a:xfrm>
            <a:off x="711436" y="2122745"/>
            <a:ext cx="10508776" cy="1306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6000" b="1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48F4597-FB74-AD9F-4384-C33D1AB76E51}"/>
              </a:ext>
            </a:extLst>
          </p:cNvPr>
          <p:cNvSpPr txBox="1"/>
          <p:nvPr/>
        </p:nvSpPr>
        <p:spPr>
          <a:xfrm>
            <a:off x="4042012" y="4449170"/>
            <a:ext cx="4107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federico.castelli@unimi.it</a:t>
            </a:r>
          </a:p>
        </p:txBody>
      </p:sp>
    </p:spTree>
    <p:extLst>
      <p:ext uri="{BB962C8B-B14F-4D97-AF65-F5344CB8AC3E}">
        <p14:creationId xmlns:p14="http://schemas.microsoft.com/office/powerpoint/2010/main" val="20886454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</TotalTime>
  <Words>791</Words>
  <Application>Microsoft Office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Tema di Office</vt:lpstr>
      <vt:lpstr>OPERATING AMIDST THORNY INTERNATIONAL RELATIONS: THE MEDIATING ROLE OF COMIT LONDON’S BRANCH, 1935-1940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amidst thorny international relations: the mediating role of Comit London’s branch, 1935-1940</dc:title>
  <dc:creator>Federico Castelli</dc:creator>
  <cp:lastModifiedBy>Federico Castelli</cp:lastModifiedBy>
  <cp:revision>42</cp:revision>
  <dcterms:created xsi:type="dcterms:W3CDTF">2022-11-03T16:31:55Z</dcterms:created>
  <dcterms:modified xsi:type="dcterms:W3CDTF">2022-11-13T17:31:57Z</dcterms:modified>
</cp:coreProperties>
</file>