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
  </p:notesMasterIdLst>
  <p:sldIdLst>
    <p:sldId id="256" r:id="rId2"/>
  </p:sldIdLst>
  <p:sldSz cx="43205400" cy="3240405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206">
          <p15:clr>
            <a:srgbClr val="000000"/>
          </p15:clr>
        </p15:guide>
        <p15:guide id="2" pos="13608">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 roundtripDataSignature="AMtx7mgDzGKBll6dlL4Y5KCTxsF04nSDM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24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53"/>
  </p:normalViewPr>
  <p:slideViewPr>
    <p:cSldViewPr snapToGrid="0">
      <p:cViewPr>
        <p:scale>
          <a:sx n="20" d="100"/>
          <a:sy n="20" d="100"/>
        </p:scale>
        <p:origin x="702" y="48"/>
      </p:cViewPr>
      <p:guideLst>
        <p:guide orient="horz" pos="10206"/>
        <p:guide pos="1360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notesMaster" Target="notesMasters/notesMaster1.xml"/><Relationship Id="rId7" Type="http://customschemas.google.com/relationships/presentationmetadata" Target="metadata"/><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tableStyles" Target="tableStyles.xml"/><Relationship Id="rId10" Type="http://schemas.openxmlformats.org/officeDocument/2006/relationships/theme" Target="theme/theme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it-IT"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4320699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titolo"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3240405" y="10066261"/>
            <a:ext cx="36724591" cy="6945868"/>
          </a:xfrm>
          <a:prstGeom prst="rect">
            <a:avLst/>
          </a:prstGeom>
          <a:noFill/>
          <a:ln>
            <a:noFill/>
          </a:ln>
        </p:spPr>
        <p:txBody>
          <a:bodyPr spcFirstLastPara="1" wrap="square" lIns="432050" tIns="216025" rIns="432050" bIns="216025"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6480810" y="18362295"/>
            <a:ext cx="30243779" cy="8281035"/>
          </a:xfrm>
          <a:prstGeom prst="rect">
            <a:avLst/>
          </a:prstGeom>
          <a:noFill/>
          <a:ln>
            <a:noFill/>
          </a:ln>
        </p:spPr>
        <p:txBody>
          <a:bodyPr spcFirstLastPara="1" wrap="square" lIns="432050" tIns="216025" rIns="432050" bIns="216025" anchor="t" anchorCtr="0">
            <a:normAutofit/>
          </a:bodyPr>
          <a:lstStyle>
            <a:lvl1pPr lvl="0" algn="ctr">
              <a:spcBef>
                <a:spcPts val="3020"/>
              </a:spcBef>
              <a:spcAft>
                <a:spcPts val="0"/>
              </a:spcAft>
              <a:buClr>
                <a:srgbClr val="888888"/>
              </a:buClr>
              <a:buSzPts val="15100"/>
              <a:buNone/>
              <a:defRPr>
                <a:solidFill>
                  <a:srgbClr val="888888"/>
                </a:solidFill>
              </a:defRPr>
            </a:lvl1pPr>
            <a:lvl2pPr lvl="1" algn="ctr">
              <a:spcBef>
                <a:spcPts val="2640"/>
              </a:spcBef>
              <a:spcAft>
                <a:spcPts val="0"/>
              </a:spcAft>
              <a:buClr>
                <a:srgbClr val="888888"/>
              </a:buClr>
              <a:buSzPts val="13200"/>
              <a:buNone/>
              <a:defRPr>
                <a:solidFill>
                  <a:srgbClr val="888888"/>
                </a:solidFill>
              </a:defRPr>
            </a:lvl2pPr>
            <a:lvl3pPr lvl="2" algn="ctr">
              <a:spcBef>
                <a:spcPts val="2260"/>
              </a:spcBef>
              <a:spcAft>
                <a:spcPts val="0"/>
              </a:spcAft>
              <a:buClr>
                <a:srgbClr val="888888"/>
              </a:buClr>
              <a:buSzPts val="11300"/>
              <a:buNone/>
              <a:defRPr>
                <a:solidFill>
                  <a:srgbClr val="888888"/>
                </a:solidFill>
              </a:defRPr>
            </a:lvl3pPr>
            <a:lvl4pPr lvl="3" algn="ctr">
              <a:spcBef>
                <a:spcPts val="1900"/>
              </a:spcBef>
              <a:spcAft>
                <a:spcPts val="0"/>
              </a:spcAft>
              <a:buClr>
                <a:srgbClr val="888888"/>
              </a:buClr>
              <a:buSzPts val="9500"/>
              <a:buNone/>
              <a:defRPr>
                <a:solidFill>
                  <a:srgbClr val="888888"/>
                </a:solidFill>
              </a:defRPr>
            </a:lvl4pPr>
            <a:lvl5pPr lvl="4" algn="ctr">
              <a:spcBef>
                <a:spcPts val="1900"/>
              </a:spcBef>
              <a:spcAft>
                <a:spcPts val="0"/>
              </a:spcAft>
              <a:buClr>
                <a:srgbClr val="888888"/>
              </a:buClr>
              <a:buSzPts val="9500"/>
              <a:buNone/>
              <a:defRPr>
                <a:solidFill>
                  <a:srgbClr val="888888"/>
                </a:solidFill>
              </a:defRPr>
            </a:lvl5pPr>
            <a:lvl6pPr lvl="5" algn="ctr">
              <a:spcBef>
                <a:spcPts val="1900"/>
              </a:spcBef>
              <a:spcAft>
                <a:spcPts val="0"/>
              </a:spcAft>
              <a:buClr>
                <a:srgbClr val="888888"/>
              </a:buClr>
              <a:buSzPts val="9500"/>
              <a:buNone/>
              <a:defRPr>
                <a:solidFill>
                  <a:srgbClr val="888888"/>
                </a:solidFill>
              </a:defRPr>
            </a:lvl6pPr>
            <a:lvl7pPr lvl="6" algn="ctr">
              <a:spcBef>
                <a:spcPts val="1900"/>
              </a:spcBef>
              <a:spcAft>
                <a:spcPts val="0"/>
              </a:spcAft>
              <a:buClr>
                <a:srgbClr val="888888"/>
              </a:buClr>
              <a:buSzPts val="9500"/>
              <a:buNone/>
              <a:defRPr>
                <a:solidFill>
                  <a:srgbClr val="888888"/>
                </a:solidFill>
              </a:defRPr>
            </a:lvl7pPr>
            <a:lvl8pPr lvl="7" algn="ctr">
              <a:spcBef>
                <a:spcPts val="1900"/>
              </a:spcBef>
              <a:spcAft>
                <a:spcPts val="0"/>
              </a:spcAft>
              <a:buClr>
                <a:srgbClr val="888888"/>
              </a:buClr>
              <a:buSzPts val="9500"/>
              <a:buNone/>
              <a:defRPr>
                <a:solidFill>
                  <a:srgbClr val="888888"/>
                </a:solidFill>
              </a:defRPr>
            </a:lvl8pPr>
            <a:lvl9pPr lvl="8" algn="ctr">
              <a:spcBef>
                <a:spcPts val="1900"/>
              </a:spcBef>
              <a:spcAft>
                <a:spcPts val="0"/>
              </a:spcAft>
              <a:buClr>
                <a:srgbClr val="888888"/>
              </a:buClr>
              <a:buSzPts val="9500"/>
              <a:buNone/>
              <a:defRPr>
                <a:solidFill>
                  <a:srgbClr val="888888"/>
                </a:solidFill>
              </a:defRPr>
            </a:lvl9pPr>
          </a:lstStyle>
          <a:p>
            <a:endParaRPr/>
          </a:p>
        </p:txBody>
      </p:sp>
      <p:sp>
        <p:nvSpPr>
          <p:cNvPr id="18" name="Google Shape;18;p3"/>
          <p:cNvSpPr txBox="1">
            <a:spLocks noGrp="1"/>
          </p:cNvSpPr>
          <p:nvPr>
            <p:ph type="dt" idx="10"/>
          </p:nvPr>
        </p:nvSpPr>
        <p:spPr>
          <a:xfrm>
            <a:off x="2160270" y="30033756"/>
            <a:ext cx="10081260" cy="1725216"/>
          </a:xfrm>
          <a:prstGeom prst="rect">
            <a:avLst/>
          </a:prstGeom>
          <a:noFill/>
          <a:ln>
            <a:noFill/>
          </a:ln>
        </p:spPr>
        <p:txBody>
          <a:bodyPr spcFirstLastPara="1" wrap="square" lIns="432050" tIns="216025" rIns="432050" bIns="216025"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
          <p:cNvSpPr txBox="1">
            <a:spLocks noGrp="1"/>
          </p:cNvSpPr>
          <p:nvPr>
            <p:ph type="ftr" idx="11"/>
          </p:nvPr>
        </p:nvSpPr>
        <p:spPr>
          <a:xfrm>
            <a:off x="14761845" y="30033756"/>
            <a:ext cx="13681709" cy="1725216"/>
          </a:xfrm>
          <a:prstGeom prst="rect">
            <a:avLst/>
          </a:prstGeom>
          <a:noFill/>
          <a:ln>
            <a:noFill/>
          </a:ln>
        </p:spPr>
        <p:txBody>
          <a:bodyPr spcFirstLastPara="1" wrap="square" lIns="432050" tIns="216025" rIns="432050" bIns="21602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30963869" y="30033756"/>
            <a:ext cx="10081260" cy="1725216"/>
          </a:xfrm>
          <a:prstGeom prst="rect">
            <a:avLst/>
          </a:prstGeom>
          <a:noFill/>
          <a:ln>
            <a:noFill/>
          </a:ln>
        </p:spPr>
        <p:txBody>
          <a:bodyPr spcFirstLastPara="1" wrap="square" lIns="432050" tIns="216025" rIns="432050" bIns="2160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olo e testo verticale" type="vertTx">
  <p:cSld name="VERTICAL_TEXT">
    <p:spTree>
      <p:nvGrpSpPr>
        <p:cNvPr id="1" name="Shape 72"/>
        <p:cNvGrpSpPr/>
        <p:nvPr/>
      </p:nvGrpSpPr>
      <p:grpSpPr>
        <a:xfrm>
          <a:off x="0" y="0"/>
          <a:ext cx="0" cy="0"/>
          <a:chOff x="0" y="0"/>
          <a:chExt cx="0" cy="0"/>
        </a:xfrm>
      </p:grpSpPr>
      <p:sp>
        <p:nvSpPr>
          <p:cNvPr id="73" name="Google Shape;73;p12"/>
          <p:cNvSpPr txBox="1">
            <a:spLocks noGrp="1"/>
          </p:cNvSpPr>
          <p:nvPr>
            <p:ph type="title"/>
          </p:nvPr>
        </p:nvSpPr>
        <p:spPr>
          <a:xfrm>
            <a:off x="2160270" y="1297665"/>
            <a:ext cx="38884861" cy="5400675"/>
          </a:xfrm>
          <a:prstGeom prst="rect">
            <a:avLst/>
          </a:prstGeom>
          <a:noFill/>
          <a:ln>
            <a:noFill/>
          </a:ln>
        </p:spPr>
        <p:txBody>
          <a:bodyPr spcFirstLastPara="1" wrap="square" lIns="432050" tIns="216025" rIns="432050" bIns="216025"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2"/>
          <p:cNvSpPr txBox="1">
            <a:spLocks noGrp="1"/>
          </p:cNvSpPr>
          <p:nvPr>
            <p:ph type="body" idx="1"/>
          </p:nvPr>
        </p:nvSpPr>
        <p:spPr>
          <a:xfrm rot="5400000">
            <a:off x="10910113" y="-1188896"/>
            <a:ext cx="21385175" cy="38884861"/>
          </a:xfrm>
          <a:prstGeom prst="rect">
            <a:avLst/>
          </a:prstGeom>
          <a:noFill/>
          <a:ln>
            <a:noFill/>
          </a:ln>
        </p:spPr>
        <p:txBody>
          <a:bodyPr spcFirstLastPara="1" wrap="square" lIns="432050" tIns="216025" rIns="432050" bIns="216025"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2"/>
          <p:cNvSpPr txBox="1">
            <a:spLocks noGrp="1"/>
          </p:cNvSpPr>
          <p:nvPr>
            <p:ph type="dt" idx="10"/>
          </p:nvPr>
        </p:nvSpPr>
        <p:spPr>
          <a:xfrm>
            <a:off x="2160270" y="30033756"/>
            <a:ext cx="10081260" cy="1725216"/>
          </a:xfrm>
          <a:prstGeom prst="rect">
            <a:avLst/>
          </a:prstGeom>
          <a:noFill/>
          <a:ln>
            <a:noFill/>
          </a:ln>
        </p:spPr>
        <p:txBody>
          <a:bodyPr spcFirstLastPara="1" wrap="square" lIns="432050" tIns="216025" rIns="432050" bIns="216025"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2"/>
          <p:cNvSpPr txBox="1">
            <a:spLocks noGrp="1"/>
          </p:cNvSpPr>
          <p:nvPr>
            <p:ph type="ftr" idx="11"/>
          </p:nvPr>
        </p:nvSpPr>
        <p:spPr>
          <a:xfrm>
            <a:off x="14761845" y="30033756"/>
            <a:ext cx="13681709" cy="1725216"/>
          </a:xfrm>
          <a:prstGeom prst="rect">
            <a:avLst/>
          </a:prstGeom>
          <a:noFill/>
          <a:ln>
            <a:noFill/>
          </a:ln>
        </p:spPr>
        <p:txBody>
          <a:bodyPr spcFirstLastPara="1" wrap="square" lIns="432050" tIns="216025" rIns="432050" bIns="21602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2"/>
          <p:cNvSpPr txBox="1">
            <a:spLocks noGrp="1"/>
          </p:cNvSpPr>
          <p:nvPr>
            <p:ph type="sldNum" idx="12"/>
          </p:nvPr>
        </p:nvSpPr>
        <p:spPr>
          <a:xfrm>
            <a:off x="30963869" y="30033756"/>
            <a:ext cx="10081260" cy="1725216"/>
          </a:xfrm>
          <a:prstGeom prst="rect">
            <a:avLst/>
          </a:prstGeom>
          <a:noFill/>
          <a:ln>
            <a:noFill/>
          </a:ln>
        </p:spPr>
        <p:txBody>
          <a:bodyPr spcFirstLastPara="1" wrap="square" lIns="432050" tIns="216025" rIns="432050" bIns="2160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olo e testo verticale" type="vertTitleAndTx">
  <p:cSld name="VERTICAL_TITLE_AND_VERTICAL_TEXT">
    <p:spTree>
      <p:nvGrpSpPr>
        <p:cNvPr id="1" name="Shape 78"/>
        <p:cNvGrpSpPr/>
        <p:nvPr/>
      </p:nvGrpSpPr>
      <p:grpSpPr>
        <a:xfrm>
          <a:off x="0" y="0"/>
          <a:ext cx="0" cy="0"/>
          <a:chOff x="0" y="0"/>
          <a:chExt cx="0" cy="0"/>
        </a:xfrm>
      </p:grpSpPr>
      <p:sp>
        <p:nvSpPr>
          <p:cNvPr id="79" name="Google Shape;79;p13"/>
          <p:cNvSpPr txBox="1">
            <a:spLocks noGrp="1"/>
          </p:cNvSpPr>
          <p:nvPr>
            <p:ph type="title"/>
          </p:nvPr>
        </p:nvSpPr>
        <p:spPr>
          <a:xfrm rot="5400000">
            <a:off x="105650714" y="48486065"/>
            <a:ext cx="130643829" cy="45928242"/>
          </a:xfrm>
          <a:prstGeom prst="rect">
            <a:avLst/>
          </a:prstGeom>
          <a:noFill/>
          <a:ln>
            <a:noFill/>
          </a:ln>
        </p:spPr>
        <p:txBody>
          <a:bodyPr spcFirstLastPara="1" wrap="square" lIns="432050" tIns="216025" rIns="432050" bIns="216025"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3"/>
          <p:cNvSpPr txBox="1">
            <a:spLocks noGrp="1"/>
          </p:cNvSpPr>
          <p:nvPr>
            <p:ph type="body" idx="1"/>
          </p:nvPr>
        </p:nvSpPr>
        <p:spPr>
          <a:xfrm rot="5400000">
            <a:off x="13426682" y="2910370"/>
            <a:ext cx="130643829" cy="137079632"/>
          </a:xfrm>
          <a:prstGeom prst="rect">
            <a:avLst/>
          </a:prstGeom>
          <a:noFill/>
          <a:ln>
            <a:noFill/>
          </a:ln>
        </p:spPr>
        <p:txBody>
          <a:bodyPr spcFirstLastPara="1" wrap="square" lIns="432050" tIns="216025" rIns="432050" bIns="216025"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13"/>
          <p:cNvSpPr txBox="1">
            <a:spLocks noGrp="1"/>
          </p:cNvSpPr>
          <p:nvPr>
            <p:ph type="dt" idx="10"/>
          </p:nvPr>
        </p:nvSpPr>
        <p:spPr>
          <a:xfrm>
            <a:off x="2160270" y="30033756"/>
            <a:ext cx="10081260" cy="1725216"/>
          </a:xfrm>
          <a:prstGeom prst="rect">
            <a:avLst/>
          </a:prstGeom>
          <a:noFill/>
          <a:ln>
            <a:noFill/>
          </a:ln>
        </p:spPr>
        <p:txBody>
          <a:bodyPr spcFirstLastPara="1" wrap="square" lIns="432050" tIns="216025" rIns="432050" bIns="216025"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3"/>
          <p:cNvSpPr txBox="1">
            <a:spLocks noGrp="1"/>
          </p:cNvSpPr>
          <p:nvPr>
            <p:ph type="ftr" idx="11"/>
          </p:nvPr>
        </p:nvSpPr>
        <p:spPr>
          <a:xfrm>
            <a:off x="14761845" y="30033756"/>
            <a:ext cx="13681709" cy="1725216"/>
          </a:xfrm>
          <a:prstGeom prst="rect">
            <a:avLst/>
          </a:prstGeom>
          <a:noFill/>
          <a:ln>
            <a:noFill/>
          </a:ln>
        </p:spPr>
        <p:txBody>
          <a:bodyPr spcFirstLastPara="1" wrap="square" lIns="432050" tIns="216025" rIns="432050" bIns="21602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3"/>
          <p:cNvSpPr txBox="1">
            <a:spLocks noGrp="1"/>
          </p:cNvSpPr>
          <p:nvPr>
            <p:ph type="sldNum" idx="12"/>
          </p:nvPr>
        </p:nvSpPr>
        <p:spPr>
          <a:xfrm>
            <a:off x="30963869" y="30033756"/>
            <a:ext cx="10081260" cy="1725216"/>
          </a:xfrm>
          <a:prstGeom prst="rect">
            <a:avLst/>
          </a:prstGeom>
          <a:noFill/>
          <a:ln>
            <a:noFill/>
          </a:ln>
        </p:spPr>
        <p:txBody>
          <a:bodyPr spcFirstLastPara="1" wrap="square" lIns="432050" tIns="216025" rIns="432050" bIns="2160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olo e contenuto"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2160270" y="1297665"/>
            <a:ext cx="38884861" cy="5400675"/>
          </a:xfrm>
          <a:prstGeom prst="rect">
            <a:avLst/>
          </a:prstGeom>
          <a:noFill/>
          <a:ln>
            <a:noFill/>
          </a:ln>
        </p:spPr>
        <p:txBody>
          <a:bodyPr spcFirstLastPara="1" wrap="square" lIns="432050" tIns="216025" rIns="432050" bIns="216025"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2160270" y="7560947"/>
            <a:ext cx="38884861" cy="21385175"/>
          </a:xfrm>
          <a:prstGeom prst="rect">
            <a:avLst/>
          </a:prstGeom>
          <a:noFill/>
          <a:ln>
            <a:noFill/>
          </a:ln>
        </p:spPr>
        <p:txBody>
          <a:bodyPr spcFirstLastPara="1" wrap="square" lIns="432050" tIns="216025" rIns="432050" bIns="216025"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2160270" y="30033756"/>
            <a:ext cx="10081260" cy="1725216"/>
          </a:xfrm>
          <a:prstGeom prst="rect">
            <a:avLst/>
          </a:prstGeom>
          <a:noFill/>
          <a:ln>
            <a:noFill/>
          </a:ln>
        </p:spPr>
        <p:txBody>
          <a:bodyPr spcFirstLastPara="1" wrap="square" lIns="432050" tIns="216025" rIns="432050" bIns="216025"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ftr" idx="11"/>
          </p:nvPr>
        </p:nvSpPr>
        <p:spPr>
          <a:xfrm>
            <a:off x="14761845" y="30033756"/>
            <a:ext cx="13681709" cy="1725216"/>
          </a:xfrm>
          <a:prstGeom prst="rect">
            <a:avLst/>
          </a:prstGeom>
          <a:noFill/>
          <a:ln>
            <a:noFill/>
          </a:ln>
        </p:spPr>
        <p:txBody>
          <a:bodyPr spcFirstLastPara="1" wrap="square" lIns="432050" tIns="216025" rIns="432050" bIns="21602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30963869" y="30033756"/>
            <a:ext cx="10081260" cy="1725216"/>
          </a:xfrm>
          <a:prstGeom prst="rect">
            <a:avLst/>
          </a:prstGeom>
          <a:noFill/>
          <a:ln>
            <a:noFill/>
          </a:ln>
        </p:spPr>
        <p:txBody>
          <a:bodyPr spcFirstLastPara="1" wrap="square" lIns="432050" tIns="216025" rIns="432050" bIns="2160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Intestazione sezione"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3412929" y="20822605"/>
            <a:ext cx="36724591" cy="6435804"/>
          </a:xfrm>
          <a:prstGeom prst="rect">
            <a:avLst/>
          </a:prstGeom>
          <a:noFill/>
          <a:ln>
            <a:noFill/>
          </a:ln>
        </p:spPr>
        <p:txBody>
          <a:bodyPr spcFirstLastPara="1" wrap="square" lIns="432050" tIns="216025" rIns="432050" bIns="216025" anchor="t" anchorCtr="0">
            <a:normAutofit/>
          </a:bodyPr>
          <a:lstStyle>
            <a:lvl1pPr lvl="0" algn="l">
              <a:spcBef>
                <a:spcPts val="0"/>
              </a:spcBef>
              <a:spcAft>
                <a:spcPts val="0"/>
              </a:spcAft>
              <a:buClr>
                <a:schemeClr val="dk1"/>
              </a:buClr>
              <a:buSzPts val="18900"/>
              <a:buFont typeface="Calibri"/>
              <a:buNone/>
              <a:defRPr sz="189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3412929" y="13734220"/>
            <a:ext cx="36724591" cy="7088384"/>
          </a:xfrm>
          <a:prstGeom prst="rect">
            <a:avLst/>
          </a:prstGeom>
          <a:noFill/>
          <a:ln>
            <a:noFill/>
          </a:ln>
        </p:spPr>
        <p:txBody>
          <a:bodyPr spcFirstLastPara="1" wrap="square" lIns="432050" tIns="216025" rIns="432050" bIns="216025" anchor="b" anchorCtr="0">
            <a:normAutofit/>
          </a:bodyPr>
          <a:lstStyle>
            <a:lvl1pPr marL="457200" lvl="0" indent="-228600" algn="l">
              <a:spcBef>
                <a:spcPts val="1900"/>
              </a:spcBef>
              <a:spcAft>
                <a:spcPts val="0"/>
              </a:spcAft>
              <a:buClr>
                <a:srgbClr val="888888"/>
              </a:buClr>
              <a:buSzPts val="9500"/>
              <a:buNone/>
              <a:defRPr sz="9500">
                <a:solidFill>
                  <a:srgbClr val="888888"/>
                </a:solidFill>
              </a:defRPr>
            </a:lvl1pPr>
            <a:lvl2pPr marL="914400" lvl="1" indent="-228600" algn="l">
              <a:spcBef>
                <a:spcPts val="1700"/>
              </a:spcBef>
              <a:spcAft>
                <a:spcPts val="0"/>
              </a:spcAft>
              <a:buClr>
                <a:srgbClr val="888888"/>
              </a:buClr>
              <a:buSzPts val="8500"/>
              <a:buNone/>
              <a:defRPr sz="8500">
                <a:solidFill>
                  <a:srgbClr val="888888"/>
                </a:solidFill>
              </a:defRPr>
            </a:lvl2pPr>
            <a:lvl3pPr marL="1371600" lvl="2" indent="-228600" algn="l">
              <a:spcBef>
                <a:spcPts val="1520"/>
              </a:spcBef>
              <a:spcAft>
                <a:spcPts val="0"/>
              </a:spcAft>
              <a:buClr>
                <a:srgbClr val="888888"/>
              </a:buClr>
              <a:buSzPts val="7600"/>
              <a:buNone/>
              <a:defRPr sz="7600">
                <a:solidFill>
                  <a:srgbClr val="888888"/>
                </a:solidFill>
              </a:defRPr>
            </a:lvl3pPr>
            <a:lvl4pPr marL="1828800" lvl="3" indent="-228600" algn="l">
              <a:spcBef>
                <a:spcPts val="1320"/>
              </a:spcBef>
              <a:spcAft>
                <a:spcPts val="0"/>
              </a:spcAft>
              <a:buClr>
                <a:srgbClr val="888888"/>
              </a:buClr>
              <a:buSzPts val="6600"/>
              <a:buNone/>
              <a:defRPr sz="6600">
                <a:solidFill>
                  <a:srgbClr val="888888"/>
                </a:solidFill>
              </a:defRPr>
            </a:lvl4pPr>
            <a:lvl5pPr marL="2286000" lvl="4" indent="-228600" algn="l">
              <a:spcBef>
                <a:spcPts val="1320"/>
              </a:spcBef>
              <a:spcAft>
                <a:spcPts val="0"/>
              </a:spcAft>
              <a:buClr>
                <a:srgbClr val="888888"/>
              </a:buClr>
              <a:buSzPts val="6600"/>
              <a:buNone/>
              <a:defRPr sz="6600">
                <a:solidFill>
                  <a:srgbClr val="888888"/>
                </a:solidFill>
              </a:defRPr>
            </a:lvl5pPr>
            <a:lvl6pPr marL="2743200" lvl="5" indent="-228600" algn="l">
              <a:spcBef>
                <a:spcPts val="1320"/>
              </a:spcBef>
              <a:spcAft>
                <a:spcPts val="0"/>
              </a:spcAft>
              <a:buClr>
                <a:srgbClr val="888888"/>
              </a:buClr>
              <a:buSzPts val="6600"/>
              <a:buNone/>
              <a:defRPr sz="6600">
                <a:solidFill>
                  <a:srgbClr val="888888"/>
                </a:solidFill>
              </a:defRPr>
            </a:lvl6pPr>
            <a:lvl7pPr marL="3200400" lvl="6" indent="-228600" algn="l">
              <a:spcBef>
                <a:spcPts val="1320"/>
              </a:spcBef>
              <a:spcAft>
                <a:spcPts val="0"/>
              </a:spcAft>
              <a:buClr>
                <a:srgbClr val="888888"/>
              </a:buClr>
              <a:buSzPts val="6600"/>
              <a:buNone/>
              <a:defRPr sz="6600">
                <a:solidFill>
                  <a:srgbClr val="888888"/>
                </a:solidFill>
              </a:defRPr>
            </a:lvl7pPr>
            <a:lvl8pPr marL="3657600" lvl="7" indent="-228600" algn="l">
              <a:spcBef>
                <a:spcPts val="1320"/>
              </a:spcBef>
              <a:spcAft>
                <a:spcPts val="0"/>
              </a:spcAft>
              <a:buClr>
                <a:srgbClr val="888888"/>
              </a:buClr>
              <a:buSzPts val="6600"/>
              <a:buNone/>
              <a:defRPr sz="6600">
                <a:solidFill>
                  <a:srgbClr val="888888"/>
                </a:solidFill>
              </a:defRPr>
            </a:lvl8pPr>
            <a:lvl9pPr marL="4114800" lvl="8" indent="-228600" algn="l">
              <a:spcBef>
                <a:spcPts val="1320"/>
              </a:spcBef>
              <a:spcAft>
                <a:spcPts val="0"/>
              </a:spcAft>
              <a:buClr>
                <a:srgbClr val="888888"/>
              </a:buClr>
              <a:buSzPts val="6600"/>
              <a:buNone/>
              <a:defRPr sz="6600">
                <a:solidFill>
                  <a:srgbClr val="888888"/>
                </a:solidFill>
              </a:defRPr>
            </a:lvl9pPr>
          </a:lstStyle>
          <a:p>
            <a:endParaRPr/>
          </a:p>
        </p:txBody>
      </p:sp>
      <p:sp>
        <p:nvSpPr>
          <p:cNvPr id="30" name="Google Shape;30;p5"/>
          <p:cNvSpPr txBox="1">
            <a:spLocks noGrp="1"/>
          </p:cNvSpPr>
          <p:nvPr>
            <p:ph type="dt" idx="10"/>
          </p:nvPr>
        </p:nvSpPr>
        <p:spPr>
          <a:xfrm>
            <a:off x="2160270" y="30033756"/>
            <a:ext cx="10081260" cy="1725216"/>
          </a:xfrm>
          <a:prstGeom prst="rect">
            <a:avLst/>
          </a:prstGeom>
          <a:noFill/>
          <a:ln>
            <a:noFill/>
          </a:ln>
        </p:spPr>
        <p:txBody>
          <a:bodyPr spcFirstLastPara="1" wrap="square" lIns="432050" tIns="216025" rIns="432050" bIns="216025"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14761845" y="30033756"/>
            <a:ext cx="13681709" cy="1725216"/>
          </a:xfrm>
          <a:prstGeom prst="rect">
            <a:avLst/>
          </a:prstGeom>
          <a:noFill/>
          <a:ln>
            <a:noFill/>
          </a:ln>
        </p:spPr>
        <p:txBody>
          <a:bodyPr spcFirstLastPara="1" wrap="square" lIns="432050" tIns="216025" rIns="432050" bIns="21602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30963869" y="30033756"/>
            <a:ext cx="10081260" cy="1725216"/>
          </a:xfrm>
          <a:prstGeom prst="rect">
            <a:avLst/>
          </a:prstGeom>
          <a:noFill/>
          <a:ln>
            <a:noFill/>
          </a:ln>
        </p:spPr>
        <p:txBody>
          <a:bodyPr spcFirstLastPara="1" wrap="square" lIns="432050" tIns="216025" rIns="432050" bIns="2160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ue contenuti"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2160270" y="1297665"/>
            <a:ext cx="38884861" cy="5400675"/>
          </a:xfrm>
          <a:prstGeom prst="rect">
            <a:avLst/>
          </a:prstGeom>
          <a:noFill/>
          <a:ln>
            <a:noFill/>
          </a:ln>
        </p:spPr>
        <p:txBody>
          <a:bodyPr spcFirstLastPara="1" wrap="square" lIns="432050" tIns="216025" rIns="432050" bIns="216025"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10208778" y="35726969"/>
            <a:ext cx="91503937" cy="101045128"/>
          </a:xfrm>
          <a:prstGeom prst="rect">
            <a:avLst/>
          </a:prstGeom>
          <a:noFill/>
          <a:ln>
            <a:noFill/>
          </a:ln>
        </p:spPr>
        <p:txBody>
          <a:bodyPr spcFirstLastPara="1" wrap="square" lIns="432050" tIns="216025" rIns="432050" bIns="216025" anchor="t" anchorCtr="0">
            <a:normAutofit/>
          </a:bodyPr>
          <a:lstStyle>
            <a:lvl1pPr marL="457200" lvl="0" indent="-1066800" algn="l">
              <a:spcBef>
                <a:spcPts val="2640"/>
              </a:spcBef>
              <a:spcAft>
                <a:spcPts val="0"/>
              </a:spcAft>
              <a:buClr>
                <a:schemeClr val="dk1"/>
              </a:buClr>
              <a:buSzPts val="13200"/>
              <a:buChar char="•"/>
              <a:defRPr sz="13200"/>
            </a:lvl1pPr>
            <a:lvl2pPr marL="914400" lvl="1" indent="-946150" algn="l">
              <a:spcBef>
                <a:spcPts val="2260"/>
              </a:spcBef>
              <a:spcAft>
                <a:spcPts val="0"/>
              </a:spcAft>
              <a:buClr>
                <a:schemeClr val="dk1"/>
              </a:buClr>
              <a:buSzPts val="11300"/>
              <a:buChar char="–"/>
              <a:defRPr sz="11300"/>
            </a:lvl2pPr>
            <a:lvl3pPr marL="1371600" lvl="2" indent="-831850" algn="l">
              <a:spcBef>
                <a:spcPts val="1900"/>
              </a:spcBef>
              <a:spcAft>
                <a:spcPts val="0"/>
              </a:spcAft>
              <a:buClr>
                <a:schemeClr val="dk1"/>
              </a:buClr>
              <a:buSzPts val="9500"/>
              <a:buChar char="•"/>
              <a:defRPr sz="9500"/>
            </a:lvl3pPr>
            <a:lvl4pPr marL="1828800" lvl="3" indent="-768350" algn="l">
              <a:spcBef>
                <a:spcPts val="1700"/>
              </a:spcBef>
              <a:spcAft>
                <a:spcPts val="0"/>
              </a:spcAft>
              <a:buClr>
                <a:schemeClr val="dk1"/>
              </a:buClr>
              <a:buSzPts val="8500"/>
              <a:buChar char="–"/>
              <a:defRPr sz="8500"/>
            </a:lvl4pPr>
            <a:lvl5pPr marL="2286000" lvl="4" indent="-768350" algn="l">
              <a:spcBef>
                <a:spcPts val="1700"/>
              </a:spcBef>
              <a:spcAft>
                <a:spcPts val="0"/>
              </a:spcAft>
              <a:buClr>
                <a:schemeClr val="dk1"/>
              </a:buClr>
              <a:buSzPts val="8500"/>
              <a:buChar char="»"/>
              <a:defRPr sz="8500"/>
            </a:lvl5pPr>
            <a:lvl6pPr marL="2743200" lvl="5" indent="-768350" algn="l">
              <a:spcBef>
                <a:spcPts val="1700"/>
              </a:spcBef>
              <a:spcAft>
                <a:spcPts val="0"/>
              </a:spcAft>
              <a:buClr>
                <a:schemeClr val="dk1"/>
              </a:buClr>
              <a:buSzPts val="8500"/>
              <a:buChar char="•"/>
              <a:defRPr sz="8500"/>
            </a:lvl6pPr>
            <a:lvl7pPr marL="3200400" lvl="6" indent="-768350" algn="l">
              <a:spcBef>
                <a:spcPts val="1700"/>
              </a:spcBef>
              <a:spcAft>
                <a:spcPts val="0"/>
              </a:spcAft>
              <a:buClr>
                <a:schemeClr val="dk1"/>
              </a:buClr>
              <a:buSzPts val="8500"/>
              <a:buChar char="•"/>
              <a:defRPr sz="8500"/>
            </a:lvl7pPr>
            <a:lvl8pPr marL="3657600" lvl="7" indent="-768350" algn="l">
              <a:spcBef>
                <a:spcPts val="1700"/>
              </a:spcBef>
              <a:spcAft>
                <a:spcPts val="0"/>
              </a:spcAft>
              <a:buClr>
                <a:schemeClr val="dk1"/>
              </a:buClr>
              <a:buSzPts val="8500"/>
              <a:buChar char="•"/>
              <a:defRPr sz="8500"/>
            </a:lvl8pPr>
            <a:lvl9pPr marL="4114800" lvl="8" indent="-768350" algn="l">
              <a:spcBef>
                <a:spcPts val="1700"/>
              </a:spcBef>
              <a:spcAft>
                <a:spcPts val="0"/>
              </a:spcAft>
              <a:buClr>
                <a:schemeClr val="dk1"/>
              </a:buClr>
              <a:buSzPts val="8500"/>
              <a:buChar char="•"/>
              <a:defRPr sz="8500"/>
            </a:lvl9pPr>
          </a:lstStyle>
          <a:p>
            <a:endParaRPr/>
          </a:p>
        </p:txBody>
      </p:sp>
      <p:sp>
        <p:nvSpPr>
          <p:cNvPr id="36" name="Google Shape;36;p6"/>
          <p:cNvSpPr txBox="1">
            <a:spLocks noGrp="1"/>
          </p:cNvSpPr>
          <p:nvPr>
            <p:ph type="body" idx="2"/>
          </p:nvPr>
        </p:nvSpPr>
        <p:spPr>
          <a:xfrm>
            <a:off x="102432806" y="35726969"/>
            <a:ext cx="91503937" cy="101045128"/>
          </a:xfrm>
          <a:prstGeom prst="rect">
            <a:avLst/>
          </a:prstGeom>
          <a:noFill/>
          <a:ln>
            <a:noFill/>
          </a:ln>
        </p:spPr>
        <p:txBody>
          <a:bodyPr spcFirstLastPara="1" wrap="square" lIns="432050" tIns="216025" rIns="432050" bIns="216025" anchor="t" anchorCtr="0">
            <a:normAutofit/>
          </a:bodyPr>
          <a:lstStyle>
            <a:lvl1pPr marL="457200" lvl="0" indent="-1066800" algn="l">
              <a:spcBef>
                <a:spcPts val="2640"/>
              </a:spcBef>
              <a:spcAft>
                <a:spcPts val="0"/>
              </a:spcAft>
              <a:buClr>
                <a:schemeClr val="dk1"/>
              </a:buClr>
              <a:buSzPts val="13200"/>
              <a:buChar char="•"/>
              <a:defRPr sz="13200"/>
            </a:lvl1pPr>
            <a:lvl2pPr marL="914400" lvl="1" indent="-946150" algn="l">
              <a:spcBef>
                <a:spcPts val="2260"/>
              </a:spcBef>
              <a:spcAft>
                <a:spcPts val="0"/>
              </a:spcAft>
              <a:buClr>
                <a:schemeClr val="dk1"/>
              </a:buClr>
              <a:buSzPts val="11300"/>
              <a:buChar char="–"/>
              <a:defRPr sz="11300"/>
            </a:lvl2pPr>
            <a:lvl3pPr marL="1371600" lvl="2" indent="-831850" algn="l">
              <a:spcBef>
                <a:spcPts val="1900"/>
              </a:spcBef>
              <a:spcAft>
                <a:spcPts val="0"/>
              </a:spcAft>
              <a:buClr>
                <a:schemeClr val="dk1"/>
              </a:buClr>
              <a:buSzPts val="9500"/>
              <a:buChar char="•"/>
              <a:defRPr sz="9500"/>
            </a:lvl3pPr>
            <a:lvl4pPr marL="1828800" lvl="3" indent="-768350" algn="l">
              <a:spcBef>
                <a:spcPts val="1700"/>
              </a:spcBef>
              <a:spcAft>
                <a:spcPts val="0"/>
              </a:spcAft>
              <a:buClr>
                <a:schemeClr val="dk1"/>
              </a:buClr>
              <a:buSzPts val="8500"/>
              <a:buChar char="–"/>
              <a:defRPr sz="8500"/>
            </a:lvl4pPr>
            <a:lvl5pPr marL="2286000" lvl="4" indent="-768350" algn="l">
              <a:spcBef>
                <a:spcPts val="1700"/>
              </a:spcBef>
              <a:spcAft>
                <a:spcPts val="0"/>
              </a:spcAft>
              <a:buClr>
                <a:schemeClr val="dk1"/>
              </a:buClr>
              <a:buSzPts val="8500"/>
              <a:buChar char="»"/>
              <a:defRPr sz="8500"/>
            </a:lvl5pPr>
            <a:lvl6pPr marL="2743200" lvl="5" indent="-768350" algn="l">
              <a:spcBef>
                <a:spcPts val="1700"/>
              </a:spcBef>
              <a:spcAft>
                <a:spcPts val="0"/>
              </a:spcAft>
              <a:buClr>
                <a:schemeClr val="dk1"/>
              </a:buClr>
              <a:buSzPts val="8500"/>
              <a:buChar char="•"/>
              <a:defRPr sz="8500"/>
            </a:lvl6pPr>
            <a:lvl7pPr marL="3200400" lvl="6" indent="-768350" algn="l">
              <a:spcBef>
                <a:spcPts val="1700"/>
              </a:spcBef>
              <a:spcAft>
                <a:spcPts val="0"/>
              </a:spcAft>
              <a:buClr>
                <a:schemeClr val="dk1"/>
              </a:buClr>
              <a:buSzPts val="8500"/>
              <a:buChar char="•"/>
              <a:defRPr sz="8500"/>
            </a:lvl7pPr>
            <a:lvl8pPr marL="3657600" lvl="7" indent="-768350" algn="l">
              <a:spcBef>
                <a:spcPts val="1700"/>
              </a:spcBef>
              <a:spcAft>
                <a:spcPts val="0"/>
              </a:spcAft>
              <a:buClr>
                <a:schemeClr val="dk1"/>
              </a:buClr>
              <a:buSzPts val="8500"/>
              <a:buChar char="•"/>
              <a:defRPr sz="8500"/>
            </a:lvl8pPr>
            <a:lvl9pPr marL="4114800" lvl="8" indent="-768350" algn="l">
              <a:spcBef>
                <a:spcPts val="1700"/>
              </a:spcBef>
              <a:spcAft>
                <a:spcPts val="0"/>
              </a:spcAft>
              <a:buClr>
                <a:schemeClr val="dk1"/>
              </a:buClr>
              <a:buSzPts val="8500"/>
              <a:buChar char="•"/>
              <a:defRPr sz="8500"/>
            </a:lvl9pPr>
          </a:lstStyle>
          <a:p>
            <a:endParaRPr/>
          </a:p>
        </p:txBody>
      </p:sp>
      <p:sp>
        <p:nvSpPr>
          <p:cNvPr id="37" name="Google Shape;37;p6"/>
          <p:cNvSpPr txBox="1">
            <a:spLocks noGrp="1"/>
          </p:cNvSpPr>
          <p:nvPr>
            <p:ph type="dt" idx="10"/>
          </p:nvPr>
        </p:nvSpPr>
        <p:spPr>
          <a:xfrm>
            <a:off x="2160270" y="30033756"/>
            <a:ext cx="10081260" cy="1725216"/>
          </a:xfrm>
          <a:prstGeom prst="rect">
            <a:avLst/>
          </a:prstGeom>
          <a:noFill/>
          <a:ln>
            <a:noFill/>
          </a:ln>
        </p:spPr>
        <p:txBody>
          <a:bodyPr spcFirstLastPara="1" wrap="square" lIns="432050" tIns="216025" rIns="432050" bIns="216025"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14761845" y="30033756"/>
            <a:ext cx="13681709" cy="1725216"/>
          </a:xfrm>
          <a:prstGeom prst="rect">
            <a:avLst/>
          </a:prstGeom>
          <a:noFill/>
          <a:ln>
            <a:noFill/>
          </a:ln>
        </p:spPr>
        <p:txBody>
          <a:bodyPr spcFirstLastPara="1" wrap="square" lIns="432050" tIns="216025" rIns="432050" bIns="21602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30963869" y="30033756"/>
            <a:ext cx="10081260" cy="1725216"/>
          </a:xfrm>
          <a:prstGeom prst="rect">
            <a:avLst/>
          </a:prstGeom>
          <a:noFill/>
          <a:ln>
            <a:noFill/>
          </a:ln>
        </p:spPr>
        <p:txBody>
          <a:bodyPr spcFirstLastPara="1" wrap="square" lIns="432050" tIns="216025" rIns="432050" bIns="2160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fronto"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2160270" y="1297665"/>
            <a:ext cx="38884861" cy="5400675"/>
          </a:xfrm>
          <a:prstGeom prst="rect">
            <a:avLst/>
          </a:prstGeom>
          <a:noFill/>
          <a:ln>
            <a:noFill/>
          </a:ln>
        </p:spPr>
        <p:txBody>
          <a:bodyPr spcFirstLastPara="1" wrap="square" lIns="432050" tIns="216025" rIns="432050" bIns="216025" anchor="ctr" anchorCtr="0">
            <a:normAutofit/>
          </a:bodyPr>
          <a:lstStyle>
            <a:lvl1pPr lvl="0" algn="ctr">
              <a:spcBef>
                <a:spcPts val="0"/>
              </a:spcBef>
              <a:spcAft>
                <a:spcPts val="0"/>
              </a:spcAft>
              <a:buClr>
                <a:schemeClr val="dk1"/>
              </a:buClr>
              <a:buSzPts val="208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2160270" y="7253409"/>
            <a:ext cx="19089888" cy="3022875"/>
          </a:xfrm>
          <a:prstGeom prst="rect">
            <a:avLst/>
          </a:prstGeom>
          <a:noFill/>
          <a:ln>
            <a:noFill/>
          </a:ln>
        </p:spPr>
        <p:txBody>
          <a:bodyPr spcFirstLastPara="1" wrap="square" lIns="432050" tIns="216025" rIns="432050" bIns="216025" anchor="b" anchorCtr="0">
            <a:normAutofit/>
          </a:bodyPr>
          <a:lstStyle>
            <a:lvl1pPr marL="457200" lvl="0" indent="-228600" algn="l">
              <a:spcBef>
                <a:spcPts val="2260"/>
              </a:spcBef>
              <a:spcAft>
                <a:spcPts val="0"/>
              </a:spcAft>
              <a:buClr>
                <a:schemeClr val="dk1"/>
              </a:buClr>
              <a:buSzPts val="11300"/>
              <a:buNone/>
              <a:defRPr sz="11300" b="1"/>
            </a:lvl1pPr>
            <a:lvl2pPr marL="914400" lvl="1" indent="-228600" algn="l">
              <a:spcBef>
                <a:spcPts val="1900"/>
              </a:spcBef>
              <a:spcAft>
                <a:spcPts val="0"/>
              </a:spcAft>
              <a:buClr>
                <a:schemeClr val="dk1"/>
              </a:buClr>
              <a:buSzPts val="9500"/>
              <a:buNone/>
              <a:defRPr sz="9500" b="1"/>
            </a:lvl2pPr>
            <a:lvl3pPr marL="1371600" lvl="2" indent="-228600" algn="l">
              <a:spcBef>
                <a:spcPts val="1700"/>
              </a:spcBef>
              <a:spcAft>
                <a:spcPts val="0"/>
              </a:spcAft>
              <a:buClr>
                <a:schemeClr val="dk1"/>
              </a:buClr>
              <a:buSzPts val="8500"/>
              <a:buNone/>
              <a:defRPr sz="8500" b="1"/>
            </a:lvl3pPr>
            <a:lvl4pPr marL="1828800" lvl="3" indent="-228600" algn="l">
              <a:spcBef>
                <a:spcPts val="1520"/>
              </a:spcBef>
              <a:spcAft>
                <a:spcPts val="0"/>
              </a:spcAft>
              <a:buClr>
                <a:schemeClr val="dk1"/>
              </a:buClr>
              <a:buSzPts val="7600"/>
              <a:buNone/>
              <a:defRPr sz="7600" b="1"/>
            </a:lvl4pPr>
            <a:lvl5pPr marL="2286000" lvl="4" indent="-228600" algn="l">
              <a:spcBef>
                <a:spcPts val="1520"/>
              </a:spcBef>
              <a:spcAft>
                <a:spcPts val="0"/>
              </a:spcAft>
              <a:buClr>
                <a:schemeClr val="dk1"/>
              </a:buClr>
              <a:buSzPts val="7600"/>
              <a:buNone/>
              <a:defRPr sz="7600" b="1"/>
            </a:lvl5pPr>
            <a:lvl6pPr marL="2743200" lvl="5" indent="-228600" algn="l">
              <a:spcBef>
                <a:spcPts val="1520"/>
              </a:spcBef>
              <a:spcAft>
                <a:spcPts val="0"/>
              </a:spcAft>
              <a:buClr>
                <a:schemeClr val="dk1"/>
              </a:buClr>
              <a:buSzPts val="7600"/>
              <a:buNone/>
              <a:defRPr sz="7600" b="1"/>
            </a:lvl6pPr>
            <a:lvl7pPr marL="3200400" lvl="6" indent="-228600" algn="l">
              <a:spcBef>
                <a:spcPts val="1520"/>
              </a:spcBef>
              <a:spcAft>
                <a:spcPts val="0"/>
              </a:spcAft>
              <a:buClr>
                <a:schemeClr val="dk1"/>
              </a:buClr>
              <a:buSzPts val="7600"/>
              <a:buNone/>
              <a:defRPr sz="7600" b="1"/>
            </a:lvl7pPr>
            <a:lvl8pPr marL="3657600" lvl="7" indent="-228600" algn="l">
              <a:spcBef>
                <a:spcPts val="1520"/>
              </a:spcBef>
              <a:spcAft>
                <a:spcPts val="0"/>
              </a:spcAft>
              <a:buClr>
                <a:schemeClr val="dk1"/>
              </a:buClr>
              <a:buSzPts val="7600"/>
              <a:buNone/>
              <a:defRPr sz="7600" b="1"/>
            </a:lvl8pPr>
            <a:lvl9pPr marL="4114800" lvl="8" indent="-228600" algn="l">
              <a:spcBef>
                <a:spcPts val="1520"/>
              </a:spcBef>
              <a:spcAft>
                <a:spcPts val="0"/>
              </a:spcAft>
              <a:buClr>
                <a:schemeClr val="dk1"/>
              </a:buClr>
              <a:buSzPts val="7600"/>
              <a:buNone/>
              <a:defRPr sz="7600" b="1"/>
            </a:lvl9pPr>
          </a:lstStyle>
          <a:p>
            <a:endParaRPr/>
          </a:p>
        </p:txBody>
      </p:sp>
      <p:sp>
        <p:nvSpPr>
          <p:cNvPr id="43" name="Google Shape;43;p7"/>
          <p:cNvSpPr txBox="1">
            <a:spLocks noGrp="1"/>
          </p:cNvSpPr>
          <p:nvPr>
            <p:ph type="body" idx="2"/>
          </p:nvPr>
        </p:nvSpPr>
        <p:spPr>
          <a:xfrm>
            <a:off x="2160270" y="10276284"/>
            <a:ext cx="19089888" cy="18669836"/>
          </a:xfrm>
          <a:prstGeom prst="rect">
            <a:avLst/>
          </a:prstGeom>
          <a:noFill/>
          <a:ln>
            <a:noFill/>
          </a:ln>
        </p:spPr>
        <p:txBody>
          <a:bodyPr spcFirstLastPara="1" wrap="square" lIns="432050" tIns="216025" rIns="432050" bIns="216025" anchor="t" anchorCtr="0">
            <a:normAutofit/>
          </a:bodyPr>
          <a:lstStyle>
            <a:lvl1pPr marL="457200" lvl="0" indent="-946150" algn="l">
              <a:spcBef>
                <a:spcPts val="2260"/>
              </a:spcBef>
              <a:spcAft>
                <a:spcPts val="0"/>
              </a:spcAft>
              <a:buClr>
                <a:schemeClr val="dk1"/>
              </a:buClr>
              <a:buSzPts val="11300"/>
              <a:buChar char="•"/>
              <a:defRPr sz="11300"/>
            </a:lvl1pPr>
            <a:lvl2pPr marL="914400" lvl="1" indent="-831850" algn="l">
              <a:spcBef>
                <a:spcPts val="1900"/>
              </a:spcBef>
              <a:spcAft>
                <a:spcPts val="0"/>
              </a:spcAft>
              <a:buClr>
                <a:schemeClr val="dk1"/>
              </a:buClr>
              <a:buSzPts val="9500"/>
              <a:buChar char="–"/>
              <a:defRPr sz="9500"/>
            </a:lvl2pPr>
            <a:lvl3pPr marL="1371600" lvl="2" indent="-768350" algn="l">
              <a:spcBef>
                <a:spcPts val="1700"/>
              </a:spcBef>
              <a:spcAft>
                <a:spcPts val="0"/>
              </a:spcAft>
              <a:buClr>
                <a:schemeClr val="dk1"/>
              </a:buClr>
              <a:buSzPts val="8500"/>
              <a:buChar char="•"/>
              <a:defRPr sz="8500"/>
            </a:lvl3pPr>
            <a:lvl4pPr marL="1828800" lvl="3" indent="-711200" algn="l">
              <a:spcBef>
                <a:spcPts val="1520"/>
              </a:spcBef>
              <a:spcAft>
                <a:spcPts val="0"/>
              </a:spcAft>
              <a:buClr>
                <a:schemeClr val="dk1"/>
              </a:buClr>
              <a:buSzPts val="7600"/>
              <a:buChar char="–"/>
              <a:defRPr sz="7600"/>
            </a:lvl4pPr>
            <a:lvl5pPr marL="2286000" lvl="4" indent="-711200" algn="l">
              <a:spcBef>
                <a:spcPts val="1520"/>
              </a:spcBef>
              <a:spcAft>
                <a:spcPts val="0"/>
              </a:spcAft>
              <a:buClr>
                <a:schemeClr val="dk1"/>
              </a:buClr>
              <a:buSzPts val="7600"/>
              <a:buChar char="»"/>
              <a:defRPr sz="7600"/>
            </a:lvl5pPr>
            <a:lvl6pPr marL="2743200" lvl="5" indent="-711200" algn="l">
              <a:spcBef>
                <a:spcPts val="1520"/>
              </a:spcBef>
              <a:spcAft>
                <a:spcPts val="0"/>
              </a:spcAft>
              <a:buClr>
                <a:schemeClr val="dk1"/>
              </a:buClr>
              <a:buSzPts val="7600"/>
              <a:buChar char="•"/>
              <a:defRPr sz="7600"/>
            </a:lvl6pPr>
            <a:lvl7pPr marL="3200400" lvl="6" indent="-711200" algn="l">
              <a:spcBef>
                <a:spcPts val="1520"/>
              </a:spcBef>
              <a:spcAft>
                <a:spcPts val="0"/>
              </a:spcAft>
              <a:buClr>
                <a:schemeClr val="dk1"/>
              </a:buClr>
              <a:buSzPts val="7600"/>
              <a:buChar char="•"/>
              <a:defRPr sz="7600"/>
            </a:lvl7pPr>
            <a:lvl8pPr marL="3657600" lvl="7" indent="-711200" algn="l">
              <a:spcBef>
                <a:spcPts val="1520"/>
              </a:spcBef>
              <a:spcAft>
                <a:spcPts val="0"/>
              </a:spcAft>
              <a:buClr>
                <a:schemeClr val="dk1"/>
              </a:buClr>
              <a:buSzPts val="7600"/>
              <a:buChar char="•"/>
              <a:defRPr sz="7600"/>
            </a:lvl8pPr>
            <a:lvl9pPr marL="4114800" lvl="8" indent="-711200" algn="l">
              <a:spcBef>
                <a:spcPts val="1520"/>
              </a:spcBef>
              <a:spcAft>
                <a:spcPts val="0"/>
              </a:spcAft>
              <a:buClr>
                <a:schemeClr val="dk1"/>
              </a:buClr>
              <a:buSzPts val="7600"/>
              <a:buChar char="•"/>
              <a:defRPr sz="7600"/>
            </a:lvl9pPr>
          </a:lstStyle>
          <a:p>
            <a:endParaRPr/>
          </a:p>
        </p:txBody>
      </p:sp>
      <p:sp>
        <p:nvSpPr>
          <p:cNvPr id="44" name="Google Shape;44;p7"/>
          <p:cNvSpPr txBox="1">
            <a:spLocks noGrp="1"/>
          </p:cNvSpPr>
          <p:nvPr>
            <p:ph type="body" idx="3"/>
          </p:nvPr>
        </p:nvSpPr>
        <p:spPr>
          <a:xfrm>
            <a:off x="21947745" y="7253409"/>
            <a:ext cx="19097387" cy="3022875"/>
          </a:xfrm>
          <a:prstGeom prst="rect">
            <a:avLst/>
          </a:prstGeom>
          <a:noFill/>
          <a:ln>
            <a:noFill/>
          </a:ln>
        </p:spPr>
        <p:txBody>
          <a:bodyPr spcFirstLastPara="1" wrap="square" lIns="432050" tIns="216025" rIns="432050" bIns="216025" anchor="b" anchorCtr="0">
            <a:normAutofit/>
          </a:bodyPr>
          <a:lstStyle>
            <a:lvl1pPr marL="457200" lvl="0" indent="-228600" algn="l">
              <a:spcBef>
                <a:spcPts val="2260"/>
              </a:spcBef>
              <a:spcAft>
                <a:spcPts val="0"/>
              </a:spcAft>
              <a:buClr>
                <a:schemeClr val="dk1"/>
              </a:buClr>
              <a:buSzPts val="11300"/>
              <a:buNone/>
              <a:defRPr sz="11300" b="1"/>
            </a:lvl1pPr>
            <a:lvl2pPr marL="914400" lvl="1" indent="-228600" algn="l">
              <a:spcBef>
                <a:spcPts val="1900"/>
              </a:spcBef>
              <a:spcAft>
                <a:spcPts val="0"/>
              </a:spcAft>
              <a:buClr>
                <a:schemeClr val="dk1"/>
              </a:buClr>
              <a:buSzPts val="9500"/>
              <a:buNone/>
              <a:defRPr sz="9500" b="1"/>
            </a:lvl2pPr>
            <a:lvl3pPr marL="1371600" lvl="2" indent="-228600" algn="l">
              <a:spcBef>
                <a:spcPts val="1700"/>
              </a:spcBef>
              <a:spcAft>
                <a:spcPts val="0"/>
              </a:spcAft>
              <a:buClr>
                <a:schemeClr val="dk1"/>
              </a:buClr>
              <a:buSzPts val="8500"/>
              <a:buNone/>
              <a:defRPr sz="8500" b="1"/>
            </a:lvl3pPr>
            <a:lvl4pPr marL="1828800" lvl="3" indent="-228600" algn="l">
              <a:spcBef>
                <a:spcPts val="1520"/>
              </a:spcBef>
              <a:spcAft>
                <a:spcPts val="0"/>
              </a:spcAft>
              <a:buClr>
                <a:schemeClr val="dk1"/>
              </a:buClr>
              <a:buSzPts val="7600"/>
              <a:buNone/>
              <a:defRPr sz="7600" b="1"/>
            </a:lvl4pPr>
            <a:lvl5pPr marL="2286000" lvl="4" indent="-228600" algn="l">
              <a:spcBef>
                <a:spcPts val="1520"/>
              </a:spcBef>
              <a:spcAft>
                <a:spcPts val="0"/>
              </a:spcAft>
              <a:buClr>
                <a:schemeClr val="dk1"/>
              </a:buClr>
              <a:buSzPts val="7600"/>
              <a:buNone/>
              <a:defRPr sz="7600" b="1"/>
            </a:lvl5pPr>
            <a:lvl6pPr marL="2743200" lvl="5" indent="-228600" algn="l">
              <a:spcBef>
                <a:spcPts val="1520"/>
              </a:spcBef>
              <a:spcAft>
                <a:spcPts val="0"/>
              </a:spcAft>
              <a:buClr>
                <a:schemeClr val="dk1"/>
              </a:buClr>
              <a:buSzPts val="7600"/>
              <a:buNone/>
              <a:defRPr sz="7600" b="1"/>
            </a:lvl6pPr>
            <a:lvl7pPr marL="3200400" lvl="6" indent="-228600" algn="l">
              <a:spcBef>
                <a:spcPts val="1520"/>
              </a:spcBef>
              <a:spcAft>
                <a:spcPts val="0"/>
              </a:spcAft>
              <a:buClr>
                <a:schemeClr val="dk1"/>
              </a:buClr>
              <a:buSzPts val="7600"/>
              <a:buNone/>
              <a:defRPr sz="7600" b="1"/>
            </a:lvl7pPr>
            <a:lvl8pPr marL="3657600" lvl="7" indent="-228600" algn="l">
              <a:spcBef>
                <a:spcPts val="1520"/>
              </a:spcBef>
              <a:spcAft>
                <a:spcPts val="0"/>
              </a:spcAft>
              <a:buClr>
                <a:schemeClr val="dk1"/>
              </a:buClr>
              <a:buSzPts val="7600"/>
              <a:buNone/>
              <a:defRPr sz="7600" b="1"/>
            </a:lvl8pPr>
            <a:lvl9pPr marL="4114800" lvl="8" indent="-228600" algn="l">
              <a:spcBef>
                <a:spcPts val="1520"/>
              </a:spcBef>
              <a:spcAft>
                <a:spcPts val="0"/>
              </a:spcAft>
              <a:buClr>
                <a:schemeClr val="dk1"/>
              </a:buClr>
              <a:buSzPts val="7600"/>
              <a:buNone/>
              <a:defRPr sz="7600" b="1"/>
            </a:lvl9pPr>
          </a:lstStyle>
          <a:p>
            <a:endParaRPr/>
          </a:p>
        </p:txBody>
      </p:sp>
      <p:sp>
        <p:nvSpPr>
          <p:cNvPr id="45" name="Google Shape;45;p7"/>
          <p:cNvSpPr txBox="1">
            <a:spLocks noGrp="1"/>
          </p:cNvSpPr>
          <p:nvPr>
            <p:ph type="body" idx="4"/>
          </p:nvPr>
        </p:nvSpPr>
        <p:spPr>
          <a:xfrm>
            <a:off x="21947745" y="10276284"/>
            <a:ext cx="19097387" cy="18669836"/>
          </a:xfrm>
          <a:prstGeom prst="rect">
            <a:avLst/>
          </a:prstGeom>
          <a:noFill/>
          <a:ln>
            <a:noFill/>
          </a:ln>
        </p:spPr>
        <p:txBody>
          <a:bodyPr spcFirstLastPara="1" wrap="square" lIns="432050" tIns="216025" rIns="432050" bIns="216025" anchor="t" anchorCtr="0">
            <a:normAutofit/>
          </a:bodyPr>
          <a:lstStyle>
            <a:lvl1pPr marL="457200" lvl="0" indent="-946150" algn="l">
              <a:spcBef>
                <a:spcPts val="2260"/>
              </a:spcBef>
              <a:spcAft>
                <a:spcPts val="0"/>
              </a:spcAft>
              <a:buClr>
                <a:schemeClr val="dk1"/>
              </a:buClr>
              <a:buSzPts val="11300"/>
              <a:buChar char="•"/>
              <a:defRPr sz="11300"/>
            </a:lvl1pPr>
            <a:lvl2pPr marL="914400" lvl="1" indent="-831850" algn="l">
              <a:spcBef>
                <a:spcPts val="1900"/>
              </a:spcBef>
              <a:spcAft>
                <a:spcPts val="0"/>
              </a:spcAft>
              <a:buClr>
                <a:schemeClr val="dk1"/>
              </a:buClr>
              <a:buSzPts val="9500"/>
              <a:buChar char="–"/>
              <a:defRPr sz="9500"/>
            </a:lvl2pPr>
            <a:lvl3pPr marL="1371600" lvl="2" indent="-768350" algn="l">
              <a:spcBef>
                <a:spcPts val="1700"/>
              </a:spcBef>
              <a:spcAft>
                <a:spcPts val="0"/>
              </a:spcAft>
              <a:buClr>
                <a:schemeClr val="dk1"/>
              </a:buClr>
              <a:buSzPts val="8500"/>
              <a:buChar char="•"/>
              <a:defRPr sz="8500"/>
            </a:lvl3pPr>
            <a:lvl4pPr marL="1828800" lvl="3" indent="-711200" algn="l">
              <a:spcBef>
                <a:spcPts val="1520"/>
              </a:spcBef>
              <a:spcAft>
                <a:spcPts val="0"/>
              </a:spcAft>
              <a:buClr>
                <a:schemeClr val="dk1"/>
              </a:buClr>
              <a:buSzPts val="7600"/>
              <a:buChar char="–"/>
              <a:defRPr sz="7600"/>
            </a:lvl4pPr>
            <a:lvl5pPr marL="2286000" lvl="4" indent="-711200" algn="l">
              <a:spcBef>
                <a:spcPts val="1520"/>
              </a:spcBef>
              <a:spcAft>
                <a:spcPts val="0"/>
              </a:spcAft>
              <a:buClr>
                <a:schemeClr val="dk1"/>
              </a:buClr>
              <a:buSzPts val="7600"/>
              <a:buChar char="»"/>
              <a:defRPr sz="7600"/>
            </a:lvl5pPr>
            <a:lvl6pPr marL="2743200" lvl="5" indent="-711200" algn="l">
              <a:spcBef>
                <a:spcPts val="1520"/>
              </a:spcBef>
              <a:spcAft>
                <a:spcPts val="0"/>
              </a:spcAft>
              <a:buClr>
                <a:schemeClr val="dk1"/>
              </a:buClr>
              <a:buSzPts val="7600"/>
              <a:buChar char="•"/>
              <a:defRPr sz="7600"/>
            </a:lvl6pPr>
            <a:lvl7pPr marL="3200400" lvl="6" indent="-711200" algn="l">
              <a:spcBef>
                <a:spcPts val="1520"/>
              </a:spcBef>
              <a:spcAft>
                <a:spcPts val="0"/>
              </a:spcAft>
              <a:buClr>
                <a:schemeClr val="dk1"/>
              </a:buClr>
              <a:buSzPts val="7600"/>
              <a:buChar char="•"/>
              <a:defRPr sz="7600"/>
            </a:lvl7pPr>
            <a:lvl8pPr marL="3657600" lvl="7" indent="-711200" algn="l">
              <a:spcBef>
                <a:spcPts val="1520"/>
              </a:spcBef>
              <a:spcAft>
                <a:spcPts val="0"/>
              </a:spcAft>
              <a:buClr>
                <a:schemeClr val="dk1"/>
              </a:buClr>
              <a:buSzPts val="7600"/>
              <a:buChar char="•"/>
              <a:defRPr sz="7600"/>
            </a:lvl8pPr>
            <a:lvl9pPr marL="4114800" lvl="8" indent="-711200" algn="l">
              <a:spcBef>
                <a:spcPts val="1520"/>
              </a:spcBef>
              <a:spcAft>
                <a:spcPts val="0"/>
              </a:spcAft>
              <a:buClr>
                <a:schemeClr val="dk1"/>
              </a:buClr>
              <a:buSzPts val="7600"/>
              <a:buChar char="•"/>
              <a:defRPr sz="7600"/>
            </a:lvl9pPr>
          </a:lstStyle>
          <a:p>
            <a:endParaRPr/>
          </a:p>
        </p:txBody>
      </p:sp>
      <p:sp>
        <p:nvSpPr>
          <p:cNvPr id="46" name="Google Shape;46;p7"/>
          <p:cNvSpPr txBox="1">
            <a:spLocks noGrp="1"/>
          </p:cNvSpPr>
          <p:nvPr>
            <p:ph type="dt" idx="10"/>
          </p:nvPr>
        </p:nvSpPr>
        <p:spPr>
          <a:xfrm>
            <a:off x="2160270" y="30033756"/>
            <a:ext cx="10081260" cy="1725216"/>
          </a:xfrm>
          <a:prstGeom prst="rect">
            <a:avLst/>
          </a:prstGeom>
          <a:noFill/>
          <a:ln>
            <a:noFill/>
          </a:ln>
        </p:spPr>
        <p:txBody>
          <a:bodyPr spcFirstLastPara="1" wrap="square" lIns="432050" tIns="216025" rIns="432050" bIns="216025"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14761845" y="30033756"/>
            <a:ext cx="13681709" cy="1725216"/>
          </a:xfrm>
          <a:prstGeom prst="rect">
            <a:avLst/>
          </a:prstGeom>
          <a:noFill/>
          <a:ln>
            <a:noFill/>
          </a:ln>
        </p:spPr>
        <p:txBody>
          <a:bodyPr spcFirstLastPara="1" wrap="square" lIns="432050" tIns="216025" rIns="432050" bIns="21602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30963869" y="30033756"/>
            <a:ext cx="10081260" cy="1725216"/>
          </a:xfrm>
          <a:prstGeom prst="rect">
            <a:avLst/>
          </a:prstGeom>
          <a:noFill/>
          <a:ln>
            <a:noFill/>
          </a:ln>
        </p:spPr>
        <p:txBody>
          <a:bodyPr spcFirstLastPara="1" wrap="square" lIns="432050" tIns="216025" rIns="432050" bIns="2160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olo titolo"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2160270" y="1297665"/>
            <a:ext cx="38884861" cy="5400675"/>
          </a:xfrm>
          <a:prstGeom prst="rect">
            <a:avLst/>
          </a:prstGeom>
          <a:noFill/>
          <a:ln>
            <a:noFill/>
          </a:ln>
        </p:spPr>
        <p:txBody>
          <a:bodyPr spcFirstLastPara="1" wrap="square" lIns="432050" tIns="216025" rIns="432050" bIns="216025"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2160270" y="30033756"/>
            <a:ext cx="10081260" cy="1725216"/>
          </a:xfrm>
          <a:prstGeom prst="rect">
            <a:avLst/>
          </a:prstGeom>
          <a:noFill/>
          <a:ln>
            <a:noFill/>
          </a:ln>
        </p:spPr>
        <p:txBody>
          <a:bodyPr spcFirstLastPara="1" wrap="square" lIns="432050" tIns="216025" rIns="432050" bIns="216025"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14761845" y="30033756"/>
            <a:ext cx="13681709" cy="1725216"/>
          </a:xfrm>
          <a:prstGeom prst="rect">
            <a:avLst/>
          </a:prstGeom>
          <a:noFill/>
          <a:ln>
            <a:noFill/>
          </a:ln>
        </p:spPr>
        <p:txBody>
          <a:bodyPr spcFirstLastPara="1" wrap="square" lIns="432050" tIns="216025" rIns="432050" bIns="21602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30963869" y="30033756"/>
            <a:ext cx="10081260" cy="1725216"/>
          </a:xfrm>
          <a:prstGeom prst="rect">
            <a:avLst/>
          </a:prstGeom>
          <a:noFill/>
          <a:ln>
            <a:noFill/>
          </a:ln>
        </p:spPr>
        <p:txBody>
          <a:bodyPr spcFirstLastPara="1" wrap="square" lIns="432050" tIns="216025" rIns="432050" bIns="2160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uota" type="blank">
  <p:cSld name="BLANK">
    <p:spTree>
      <p:nvGrpSpPr>
        <p:cNvPr id="1" name="Shape 54"/>
        <p:cNvGrpSpPr/>
        <p:nvPr/>
      </p:nvGrpSpPr>
      <p:grpSpPr>
        <a:xfrm>
          <a:off x="0" y="0"/>
          <a:ext cx="0" cy="0"/>
          <a:chOff x="0" y="0"/>
          <a:chExt cx="0" cy="0"/>
        </a:xfrm>
      </p:grpSpPr>
      <p:sp>
        <p:nvSpPr>
          <p:cNvPr id="55" name="Google Shape;55;p9"/>
          <p:cNvSpPr txBox="1">
            <a:spLocks noGrp="1"/>
          </p:cNvSpPr>
          <p:nvPr>
            <p:ph type="dt" idx="10"/>
          </p:nvPr>
        </p:nvSpPr>
        <p:spPr>
          <a:xfrm>
            <a:off x="2160270" y="30033756"/>
            <a:ext cx="10081260" cy="1725216"/>
          </a:xfrm>
          <a:prstGeom prst="rect">
            <a:avLst/>
          </a:prstGeom>
          <a:noFill/>
          <a:ln>
            <a:noFill/>
          </a:ln>
        </p:spPr>
        <p:txBody>
          <a:bodyPr spcFirstLastPara="1" wrap="square" lIns="432050" tIns="216025" rIns="432050" bIns="216025"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9"/>
          <p:cNvSpPr txBox="1">
            <a:spLocks noGrp="1"/>
          </p:cNvSpPr>
          <p:nvPr>
            <p:ph type="ftr" idx="11"/>
          </p:nvPr>
        </p:nvSpPr>
        <p:spPr>
          <a:xfrm>
            <a:off x="14761845" y="30033756"/>
            <a:ext cx="13681709" cy="1725216"/>
          </a:xfrm>
          <a:prstGeom prst="rect">
            <a:avLst/>
          </a:prstGeom>
          <a:noFill/>
          <a:ln>
            <a:noFill/>
          </a:ln>
        </p:spPr>
        <p:txBody>
          <a:bodyPr spcFirstLastPara="1" wrap="square" lIns="432050" tIns="216025" rIns="432050" bIns="21602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9"/>
          <p:cNvSpPr txBox="1">
            <a:spLocks noGrp="1"/>
          </p:cNvSpPr>
          <p:nvPr>
            <p:ph type="sldNum" idx="12"/>
          </p:nvPr>
        </p:nvSpPr>
        <p:spPr>
          <a:xfrm>
            <a:off x="30963869" y="30033756"/>
            <a:ext cx="10081260" cy="1725216"/>
          </a:xfrm>
          <a:prstGeom prst="rect">
            <a:avLst/>
          </a:prstGeom>
          <a:noFill/>
          <a:ln>
            <a:noFill/>
          </a:ln>
        </p:spPr>
        <p:txBody>
          <a:bodyPr spcFirstLastPara="1" wrap="square" lIns="432050" tIns="216025" rIns="432050" bIns="2160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uto con didascalia" type="objTx">
  <p:cSld name="OBJECT_WITH_CAPTION_TEXT">
    <p:spTree>
      <p:nvGrpSpPr>
        <p:cNvPr id="1" name="Shape 58"/>
        <p:cNvGrpSpPr/>
        <p:nvPr/>
      </p:nvGrpSpPr>
      <p:grpSpPr>
        <a:xfrm>
          <a:off x="0" y="0"/>
          <a:ext cx="0" cy="0"/>
          <a:chOff x="0" y="0"/>
          <a:chExt cx="0" cy="0"/>
        </a:xfrm>
      </p:grpSpPr>
      <p:sp>
        <p:nvSpPr>
          <p:cNvPr id="59" name="Google Shape;59;p10"/>
          <p:cNvSpPr txBox="1">
            <a:spLocks noGrp="1"/>
          </p:cNvSpPr>
          <p:nvPr>
            <p:ph type="title"/>
          </p:nvPr>
        </p:nvSpPr>
        <p:spPr>
          <a:xfrm>
            <a:off x="2160272" y="1290161"/>
            <a:ext cx="14214279" cy="5490686"/>
          </a:xfrm>
          <a:prstGeom prst="rect">
            <a:avLst/>
          </a:prstGeom>
          <a:noFill/>
          <a:ln>
            <a:noFill/>
          </a:ln>
        </p:spPr>
        <p:txBody>
          <a:bodyPr spcFirstLastPara="1" wrap="square" lIns="432050" tIns="216025" rIns="432050" bIns="216025" anchor="b" anchorCtr="0">
            <a:normAutofit/>
          </a:bodyPr>
          <a:lstStyle>
            <a:lvl1pPr lvl="0" algn="l">
              <a:spcBef>
                <a:spcPts val="0"/>
              </a:spcBef>
              <a:spcAft>
                <a:spcPts val="0"/>
              </a:spcAft>
              <a:buClr>
                <a:schemeClr val="dk1"/>
              </a:buClr>
              <a:buSzPts val="9500"/>
              <a:buFont typeface="Calibri"/>
              <a:buNone/>
              <a:defRPr sz="95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0"/>
          <p:cNvSpPr txBox="1">
            <a:spLocks noGrp="1"/>
          </p:cNvSpPr>
          <p:nvPr>
            <p:ph type="body" idx="1"/>
          </p:nvPr>
        </p:nvSpPr>
        <p:spPr>
          <a:xfrm>
            <a:off x="16892111" y="1290164"/>
            <a:ext cx="24153019" cy="27655958"/>
          </a:xfrm>
          <a:prstGeom prst="rect">
            <a:avLst/>
          </a:prstGeom>
          <a:noFill/>
          <a:ln>
            <a:noFill/>
          </a:ln>
        </p:spPr>
        <p:txBody>
          <a:bodyPr spcFirstLastPara="1" wrap="square" lIns="432050" tIns="216025" rIns="432050" bIns="216025" anchor="t" anchorCtr="0">
            <a:normAutofit/>
          </a:bodyPr>
          <a:lstStyle>
            <a:lvl1pPr marL="457200" lvl="0" indent="-1187450" algn="l">
              <a:spcBef>
                <a:spcPts val="3020"/>
              </a:spcBef>
              <a:spcAft>
                <a:spcPts val="0"/>
              </a:spcAft>
              <a:buClr>
                <a:schemeClr val="dk1"/>
              </a:buClr>
              <a:buSzPts val="15100"/>
              <a:buChar char="•"/>
              <a:defRPr sz="15100"/>
            </a:lvl1pPr>
            <a:lvl2pPr marL="914400" lvl="1" indent="-1066800" algn="l">
              <a:spcBef>
                <a:spcPts val="2640"/>
              </a:spcBef>
              <a:spcAft>
                <a:spcPts val="0"/>
              </a:spcAft>
              <a:buClr>
                <a:schemeClr val="dk1"/>
              </a:buClr>
              <a:buSzPts val="13200"/>
              <a:buChar char="–"/>
              <a:defRPr sz="13200"/>
            </a:lvl2pPr>
            <a:lvl3pPr marL="1371600" lvl="2" indent="-946150" algn="l">
              <a:spcBef>
                <a:spcPts val="2260"/>
              </a:spcBef>
              <a:spcAft>
                <a:spcPts val="0"/>
              </a:spcAft>
              <a:buClr>
                <a:schemeClr val="dk1"/>
              </a:buClr>
              <a:buSzPts val="11300"/>
              <a:buChar char="•"/>
              <a:defRPr sz="11300"/>
            </a:lvl3pPr>
            <a:lvl4pPr marL="1828800" lvl="3" indent="-831850" algn="l">
              <a:spcBef>
                <a:spcPts val="1900"/>
              </a:spcBef>
              <a:spcAft>
                <a:spcPts val="0"/>
              </a:spcAft>
              <a:buClr>
                <a:schemeClr val="dk1"/>
              </a:buClr>
              <a:buSzPts val="9500"/>
              <a:buChar char="–"/>
              <a:defRPr sz="9500"/>
            </a:lvl4pPr>
            <a:lvl5pPr marL="2286000" lvl="4" indent="-831850" algn="l">
              <a:spcBef>
                <a:spcPts val="1900"/>
              </a:spcBef>
              <a:spcAft>
                <a:spcPts val="0"/>
              </a:spcAft>
              <a:buClr>
                <a:schemeClr val="dk1"/>
              </a:buClr>
              <a:buSzPts val="9500"/>
              <a:buChar char="»"/>
              <a:defRPr sz="9500"/>
            </a:lvl5pPr>
            <a:lvl6pPr marL="2743200" lvl="5" indent="-831850" algn="l">
              <a:spcBef>
                <a:spcPts val="1900"/>
              </a:spcBef>
              <a:spcAft>
                <a:spcPts val="0"/>
              </a:spcAft>
              <a:buClr>
                <a:schemeClr val="dk1"/>
              </a:buClr>
              <a:buSzPts val="9500"/>
              <a:buChar char="•"/>
              <a:defRPr sz="9500"/>
            </a:lvl6pPr>
            <a:lvl7pPr marL="3200400" lvl="6" indent="-831850" algn="l">
              <a:spcBef>
                <a:spcPts val="1900"/>
              </a:spcBef>
              <a:spcAft>
                <a:spcPts val="0"/>
              </a:spcAft>
              <a:buClr>
                <a:schemeClr val="dk1"/>
              </a:buClr>
              <a:buSzPts val="9500"/>
              <a:buChar char="•"/>
              <a:defRPr sz="9500"/>
            </a:lvl7pPr>
            <a:lvl8pPr marL="3657600" lvl="7" indent="-831850" algn="l">
              <a:spcBef>
                <a:spcPts val="1900"/>
              </a:spcBef>
              <a:spcAft>
                <a:spcPts val="0"/>
              </a:spcAft>
              <a:buClr>
                <a:schemeClr val="dk1"/>
              </a:buClr>
              <a:buSzPts val="9500"/>
              <a:buChar char="•"/>
              <a:defRPr sz="9500"/>
            </a:lvl8pPr>
            <a:lvl9pPr marL="4114800" lvl="8" indent="-831850" algn="l">
              <a:spcBef>
                <a:spcPts val="1900"/>
              </a:spcBef>
              <a:spcAft>
                <a:spcPts val="0"/>
              </a:spcAft>
              <a:buClr>
                <a:schemeClr val="dk1"/>
              </a:buClr>
              <a:buSzPts val="9500"/>
              <a:buChar char="•"/>
              <a:defRPr sz="9500"/>
            </a:lvl9pPr>
          </a:lstStyle>
          <a:p>
            <a:endParaRPr/>
          </a:p>
        </p:txBody>
      </p:sp>
      <p:sp>
        <p:nvSpPr>
          <p:cNvPr id="61" name="Google Shape;61;p10"/>
          <p:cNvSpPr txBox="1">
            <a:spLocks noGrp="1"/>
          </p:cNvSpPr>
          <p:nvPr>
            <p:ph type="body" idx="2"/>
          </p:nvPr>
        </p:nvSpPr>
        <p:spPr>
          <a:xfrm>
            <a:off x="2160272" y="6780850"/>
            <a:ext cx="14214279" cy="22165273"/>
          </a:xfrm>
          <a:prstGeom prst="rect">
            <a:avLst/>
          </a:prstGeom>
          <a:noFill/>
          <a:ln>
            <a:noFill/>
          </a:ln>
        </p:spPr>
        <p:txBody>
          <a:bodyPr spcFirstLastPara="1" wrap="square" lIns="432050" tIns="216025" rIns="432050" bIns="216025" anchor="t" anchorCtr="0">
            <a:normAutofit/>
          </a:bodyPr>
          <a:lstStyle>
            <a:lvl1pPr marL="457200" lvl="0" indent="-228600" algn="l">
              <a:spcBef>
                <a:spcPts val="1320"/>
              </a:spcBef>
              <a:spcAft>
                <a:spcPts val="0"/>
              </a:spcAft>
              <a:buClr>
                <a:schemeClr val="dk1"/>
              </a:buClr>
              <a:buSzPts val="6600"/>
              <a:buNone/>
              <a:defRPr sz="6600"/>
            </a:lvl1pPr>
            <a:lvl2pPr marL="914400" lvl="1" indent="-228600" algn="l">
              <a:spcBef>
                <a:spcPts val="1140"/>
              </a:spcBef>
              <a:spcAft>
                <a:spcPts val="0"/>
              </a:spcAft>
              <a:buClr>
                <a:schemeClr val="dk1"/>
              </a:buClr>
              <a:buSzPts val="5700"/>
              <a:buNone/>
              <a:defRPr sz="5700"/>
            </a:lvl2pPr>
            <a:lvl3pPr marL="1371600" lvl="2" indent="-228600" algn="l">
              <a:spcBef>
                <a:spcPts val="940"/>
              </a:spcBef>
              <a:spcAft>
                <a:spcPts val="0"/>
              </a:spcAft>
              <a:buClr>
                <a:schemeClr val="dk1"/>
              </a:buClr>
              <a:buSzPts val="4700"/>
              <a:buNone/>
              <a:defRPr sz="4700"/>
            </a:lvl3pPr>
            <a:lvl4pPr marL="1828800" lvl="3" indent="-228600" algn="l">
              <a:spcBef>
                <a:spcPts val="860"/>
              </a:spcBef>
              <a:spcAft>
                <a:spcPts val="0"/>
              </a:spcAft>
              <a:buClr>
                <a:schemeClr val="dk1"/>
              </a:buClr>
              <a:buSzPts val="4300"/>
              <a:buNone/>
              <a:defRPr sz="4300"/>
            </a:lvl4pPr>
            <a:lvl5pPr marL="2286000" lvl="4" indent="-228600" algn="l">
              <a:spcBef>
                <a:spcPts val="860"/>
              </a:spcBef>
              <a:spcAft>
                <a:spcPts val="0"/>
              </a:spcAft>
              <a:buClr>
                <a:schemeClr val="dk1"/>
              </a:buClr>
              <a:buSzPts val="4300"/>
              <a:buNone/>
              <a:defRPr sz="4300"/>
            </a:lvl5pPr>
            <a:lvl6pPr marL="2743200" lvl="5" indent="-228600" algn="l">
              <a:spcBef>
                <a:spcPts val="860"/>
              </a:spcBef>
              <a:spcAft>
                <a:spcPts val="0"/>
              </a:spcAft>
              <a:buClr>
                <a:schemeClr val="dk1"/>
              </a:buClr>
              <a:buSzPts val="4300"/>
              <a:buNone/>
              <a:defRPr sz="4300"/>
            </a:lvl6pPr>
            <a:lvl7pPr marL="3200400" lvl="6" indent="-228600" algn="l">
              <a:spcBef>
                <a:spcPts val="860"/>
              </a:spcBef>
              <a:spcAft>
                <a:spcPts val="0"/>
              </a:spcAft>
              <a:buClr>
                <a:schemeClr val="dk1"/>
              </a:buClr>
              <a:buSzPts val="4300"/>
              <a:buNone/>
              <a:defRPr sz="4300"/>
            </a:lvl7pPr>
            <a:lvl8pPr marL="3657600" lvl="7" indent="-228600" algn="l">
              <a:spcBef>
                <a:spcPts val="860"/>
              </a:spcBef>
              <a:spcAft>
                <a:spcPts val="0"/>
              </a:spcAft>
              <a:buClr>
                <a:schemeClr val="dk1"/>
              </a:buClr>
              <a:buSzPts val="4300"/>
              <a:buNone/>
              <a:defRPr sz="4300"/>
            </a:lvl8pPr>
            <a:lvl9pPr marL="4114800" lvl="8" indent="-228600" algn="l">
              <a:spcBef>
                <a:spcPts val="860"/>
              </a:spcBef>
              <a:spcAft>
                <a:spcPts val="0"/>
              </a:spcAft>
              <a:buClr>
                <a:schemeClr val="dk1"/>
              </a:buClr>
              <a:buSzPts val="4300"/>
              <a:buNone/>
              <a:defRPr sz="4300"/>
            </a:lvl9pPr>
          </a:lstStyle>
          <a:p>
            <a:endParaRPr/>
          </a:p>
        </p:txBody>
      </p:sp>
      <p:sp>
        <p:nvSpPr>
          <p:cNvPr id="62" name="Google Shape;62;p10"/>
          <p:cNvSpPr txBox="1">
            <a:spLocks noGrp="1"/>
          </p:cNvSpPr>
          <p:nvPr>
            <p:ph type="dt" idx="10"/>
          </p:nvPr>
        </p:nvSpPr>
        <p:spPr>
          <a:xfrm>
            <a:off x="2160270" y="30033756"/>
            <a:ext cx="10081260" cy="1725216"/>
          </a:xfrm>
          <a:prstGeom prst="rect">
            <a:avLst/>
          </a:prstGeom>
          <a:noFill/>
          <a:ln>
            <a:noFill/>
          </a:ln>
        </p:spPr>
        <p:txBody>
          <a:bodyPr spcFirstLastPara="1" wrap="square" lIns="432050" tIns="216025" rIns="432050" bIns="216025"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0"/>
          <p:cNvSpPr txBox="1">
            <a:spLocks noGrp="1"/>
          </p:cNvSpPr>
          <p:nvPr>
            <p:ph type="ftr" idx="11"/>
          </p:nvPr>
        </p:nvSpPr>
        <p:spPr>
          <a:xfrm>
            <a:off x="14761845" y="30033756"/>
            <a:ext cx="13681709" cy="1725216"/>
          </a:xfrm>
          <a:prstGeom prst="rect">
            <a:avLst/>
          </a:prstGeom>
          <a:noFill/>
          <a:ln>
            <a:noFill/>
          </a:ln>
        </p:spPr>
        <p:txBody>
          <a:bodyPr spcFirstLastPara="1" wrap="square" lIns="432050" tIns="216025" rIns="432050" bIns="21602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0"/>
          <p:cNvSpPr txBox="1">
            <a:spLocks noGrp="1"/>
          </p:cNvSpPr>
          <p:nvPr>
            <p:ph type="sldNum" idx="12"/>
          </p:nvPr>
        </p:nvSpPr>
        <p:spPr>
          <a:xfrm>
            <a:off x="30963869" y="30033756"/>
            <a:ext cx="10081260" cy="1725216"/>
          </a:xfrm>
          <a:prstGeom prst="rect">
            <a:avLst/>
          </a:prstGeom>
          <a:noFill/>
          <a:ln>
            <a:noFill/>
          </a:ln>
        </p:spPr>
        <p:txBody>
          <a:bodyPr spcFirstLastPara="1" wrap="square" lIns="432050" tIns="216025" rIns="432050" bIns="2160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magine con didascalia" type="picTx">
  <p:cSld name="PICTURE_WITH_CAPTION_TEXT">
    <p:spTree>
      <p:nvGrpSpPr>
        <p:cNvPr id="1" name="Shape 65"/>
        <p:cNvGrpSpPr/>
        <p:nvPr/>
      </p:nvGrpSpPr>
      <p:grpSpPr>
        <a:xfrm>
          <a:off x="0" y="0"/>
          <a:ext cx="0" cy="0"/>
          <a:chOff x="0" y="0"/>
          <a:chExt cx="0" cy="0"/>
        </a:xfrm>
      </p:grpSpPr>
      <p:sp>
        <p:nvSpPr>
          <p:cNvPr id="66" name="Google Shape;66;p11"/>
          <p:cNvSpPr txBox="1">
            <a:spLocks noGrp="1"/>
          </p:cNvSpPr>
          <p:nvPr>
            <p:ph type="title"/>
          </p:nvPr>
        </p:nvSpPr>
        <p:spPr>
          <a:xfrm>
            <a:off x="8468561" y="22682834"/>
            <a:ext cx="25923240" cy="2677837"/>
          </a:xfrm>
          <a:prstGeom prst="rect">
            <a:avLst/>
          </a:prstGeom>
          <a:noFill/>
          <a:ln>
            <a:noFill/>
          </a:ln>
        </p:spPr>
        <p:txBody>
          <a:bodyPr spcFirstLastPara="1" wrap="square" lIns="432050" tIns="216025" rIns="432050" bIns="216025" anchor="b" anchorCtr="0">
            <a:normAutofit/>
          </a:bodyPr>
          <a:lstStyle>
            <a:lvl1pPr lvl="0" algn="l">
              <a:spcBef>
                <a:spcPts val="0"/>
              </a:spcBef>
              <a:spcAft>
                <a:spcPts val="0"/>
              </a:spcAft>
              <a:buClr>
                <a:schemeClr val="dk1"/>
              </a:buClr>
              <a:buSzPts val="9500"/>
              <a:buFont typeface="Calibri"/>
              <a:buNone/>
              <a:defRPr sz="95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1"/>
          <p:cNvSpPr>
            <a:spLocks noGrp="1"/>
          </p:cNvSpPr>
          <p:nvPr>
            <p:ph type="pic" idx="2"/>
          </p:nvPr>
        </p:nvSpPr>
        <p:spPr>
          <a:xfrm>
            <a:off x="8468561" y="2895362"/>
            <a:ext cx="25923240" cy="19442430"/>
          </a:xfrm>
          <a:prstGeom prst="rect">
            <a:avLst/>
          </a:prstGeom>
          <a:noFill/>
          <a:ln>
            <a:noFill/>
          </a:ln>
        </p:spPr>
        <p:txBody>
          <a:bodyPr spcFirstLastPara="1" wrap="square" lIns="432050" tIns="216025" rIns="432050" bIns="216025" anchor="t" anchorCtr="0">
            <a:normAutofit/>
          </a:bodyPr>
          <a:lstStyle>
            <a:lvl1pPr marR="0" lvl="0" algn="l" rtl="0">
              <a:spcBef>
                <a:spcPts val="3020"/>
              </a:spcBef>
              <a:spcAft>
                <a:spcPts val="0"/>
              </a:spcAft>
              <a:buClr>
                <a:schemeClr val="dk1"/>
              </a:buClr>
              <a:buSzPts val="15100"/>
              <a:buFont typeface="Arial"/>
              <a:buNone/>
              <a:defRPr sz="15100" b="0" i="0" u="none" strike="noStrike" cap="none">
                <a:solidFill>
                  <a:schemeClr val="dk1"/>
                </a:solidFill>
                <a:latin typeface="Calibri"/>
                <a:ea typeface="Calibri"/>
                <a:cs typeface="Calibri"/>
                <a:sym typeface="Calibri"/>
              </a:defRPr>
            </a:lvl1pPr>
            <a:lvl2pPr marR="0" lvl="1" algn="l" rtl="0">
              <a:spcBef>
                <a:spcPts val="2640"/>
              </a:spcBef>
              <a:spcAft>
                <a:spcPts val="0"/>
              </a:spcAft>
              <a:buClr>
                <a:schemeClr val="dk1"/>
              </a:buClr>
              <a:buSzPts val="13200"/>
              <a:buFont typeface="Arial"/>
              <a:buNone/>
              <a:defRPr sz="13200" b="0" i="0" u="none" strike="noStrike" cap="none">
                <a:solidFill>
                  <a:schemeClr val="dk1"/>
                </a:solidFill>
                <a:latin typeface="Calibri"/>
                <a:ea typeface="Calibri"/>
                <a:cs typeface="Calibri"/>
                <a:sym typeface="Calibri"/>
              </a:defRPr>
            </a:lvl2pPr>
            <a:lvl3pPr marR="0" lvl="2" algn="l" rtl="0">
              <a:spcBef>
                <a:spcPts val="2260"/>
              </a:spcBef>
              <a:spcAft>
                <a:spcPts val="0"/>
              </a:spcAft>
              <a:buClr>
                <a:schemeClr val="dk1"/>
              </a:buClr>
              <a:buSzPts val="11300"/>
              <a:buFont typeface="Arial"/>
              <a:buNone/>
              <a:defRPr sz="11300" b="0" i="0" u="none" strike="noStrike" cap="none">
                <a:solidFill>
                  <a:schemeClr val="dk1"/>
                </a:solidFill>
                <a:latin typeface="Calibri"/>
                <a:ea typeface="Calibri"/>
                <a:cs typeface="Calibri"/>
                <a:sym typeface="Calibri"/>
              </a:defRPr>
            </a:lvl3pPr>
            <a:lvl4pPr marR="0" lvl="3" algn="l" rtl="0">
              <a:spcBef>
                <a:spcPts val="1900"/>
              </a:spcBef>
              <a:spcAft>
                <a:spcPts val="0"/>
              </a:spcAft>
              <a:buClr>
                <a:schemeClr val="dk1"/>
              </a:buClr>
              <a:buSzPts val="9500"/>
              <a:buFont typeface="Arial"/>
              <a:buNone/>
              <a:defRPr sz="9500" b="0" i="0" u="none" strike="noStrike" cap="none">
                <a:solidFill>
                  <a:schemeClr val="dk1"/>
                </a:solidFill>
                <a:latin typeface="Calibri"/>
                <a:ea typeface="Calibri"/>
                <a:cs typeface="Calibri"/>
                <a:sym typeface="Calibri"/>
              </a:defRPr>
            </a:lvl4pPr>
            <a:lvl5pPr marR="0" lvl="4" algn="l" rtl="0">
              <a:spcBef>
                <a:spcPts val="1900"/>
              </a:spcBef>
              <a:spcAft>
                <a:spcPts val="0"/>
              </a:spcAft>
              <a:buClr>
                <a:schemeClr val="dk1"/>
              </a:buClr>
              <a:buSzPts val="9500"/>
              <a:buFont typeface="Arial"/>
              <a:buNone/>
              <a:defRPr sz="9500" b="0" i="0" u="none" strike="noStrike" cap="none">
                <a:solidFill>
                  <a:schemeClr val="dk1"/>
                </a:solidFill>
                <a:latin typeface="Calibri"/>
                <a:ea typeface="Calibri"/>
                <a:cs typeface="Calibri"/>
                <a:sym typeface="Calibri"/>
              </a:defRPr>
            </a:lvl5pPr>
            <a:lvl6pPr marR="0" lvl="5" algn="l" rtl="0">
              <a:spcBef>
                <a:spcPts val="1900"/>
              </a:spcBef>
              <a:spcAft>
                <a:spcPts val="0"/>
              </a:spcAft>
              <a:buClr>
                <a:schemeClr val="dk1"/>
              </a:buClr>
              <a:buSzPts val="9500"/>
              <a:buFont typeface="Arial"/>
              <a:buNone/>
              <a:defRPr sz="9500" b="0" i="0" u="none" strike="noStrike" cap="none">
                <a:solidFill>
                  <a:schemeClr val="dk1"/>
                </a:solidFill>
                <a:latin typeface="Calibri"/>
                <a:ea typeface="Calibri"/>
                <a:cs typeface="Calibri"/>
                <a:sym typeface="Calibri"/>
              </a:defRPr>
            </a:lvl6pPr>
            <a:lvl7pPr marR="0" lvl="6" algn="l" rtl="0">
              <a:spcBef>
                <a:spcPts val="1900"/>
              </a:spcBef>
              <a:spcAft>
                <a:spcPts val="0"/>
              </a:spcAft>
              <a:buClr>
                <a:schemeClr val="dk1"/>
              </a:buClr>
              <a:buSzPts val="9500"/>
              <a:buFont typeface="Arial"/>
              <a:buNone/>
              <a:defRPr sz="9500" b="0" i="0" u="none" strike="noStrike" cap="none">
                <a:solidFill>
                  <a:schemeClr val="dk1"/>
                </a:solidFill>
                <a:latin typeface="Calibri"/>
                <a:ea typeface="Calibri"/>
                <a:cs typeface="Calibri"/>
                <a:sym typeface="Calibri"/>
              </a:defRPr>
            </a:lvl7pPr>
            <a:lvl8pPr marR="0" lvl="7" algn="l" rtl="0">
              <a:spcBef>
                <a:spcPts val="1900"/>
              </a:spcBef>
              <a:spcAft>
                <a:spcPts val="0"/>
              </a:spcAft>
              <a:buClr>
                <a:schemeClr val="dk1"/>
              </a:buClr>
              <a:buSzPts val="9500"/>
              <a:buFont typeface="Arial"/>
              <a:buNone/>
              <a:defRPr sz="9500" b="0" i="0" u="none" strike="noStrike" cap="none">
                <a:solidFill>
                  <a:schemeClr val="dk1"/>
                </a:solidFill>
                <a:latin typeface="Calibri"/>
                <a:ea typeface="Calibri"/>
                <a:cs typeface="Calibri"/>
                <a:sym typeface="Calibri"/>
              </a:defRPr>
            </a:lvl8pPr>
            <a:lvl9pPr marR="0" lvl="8" algn="l" rtl="0">
              <a:spcBef>
                <a:spcPts val="1900"/>
              </a:spcBef>
              <a:spcAft>
                <a:spcPts val="0"/>
              </a:spcAft>
              <a:buClr>
                <a:schemeClr val="dk1"/>
              </a:buClr>
              <a:buSzPts val="9500"/>
              <a:buFont typeface="Arial"/>
              <a:buNone/>
              <a:defRPr sz="9500" b="0" i="0" u="none" strike="noStrike" cap="none">
                <a:solidFill>
                  <a:schemeClr val="dk1"/>
                </a:solidFill>
                <a:latin typeface="Calibri"/>
                <a:ea typeface="Calibri"/>
                <a:cs typeface="Calibri"/>
                <a:sym typeface="Calibri"/>
              </a:defRPr>
            </a:lvl9pPr>
          </a:lstStyle>
          <a:p>
            <a:endParaRPr/>
          </a:p>
        </p:txBody>
      </p:sp>
      <p:sp>
        <p:nvSpPr>
          <p:cNvPr id="68" name="Google Shape;68;p11"/>
          <p:cNvSpPr txBox="1">
            <a:spLocks noGrp="1"/>
          </p:cNvSpPr>
          <p:nvPr>
            <p:ph type="body" idx="1"/>
          </p:nvPr>
        </p:nvSpPr>
        <p:spPr>
          <a:xfrm>
            <a:off x="8468561" y="25360672"/>
            <a:ext cx="25923240" cy="3802973"/>
          </a:xfrm>
          <a:prstGeom prst="rect">
            <a:avLst/>
          </a:prstGeom>
          <a:noFill/>
          <a:ln>
            <a:noFill/>
          </a:ln>
        </p:spPr>
        <p:txBody>
          <a:bodyPr spcFirstLastPara="1" wrap="square" lIns="432050" tIns="216025" rIns="432050" bIns="216025" anchor="t" anchorCtr="0">
            <a:normAutofit/>
          </a:bodyPr>
          <a:lstStyle>
            <a:lvl1pPr marL="457200" lvl="0" indent="-228600" algn="l">
              <a:spcBef>
                <a:spcPts val="1320"/>
              </a:spcBef>
              <a:spcAft>
                <a:spcPts val="0"/>
              </a:spcAft>
              <a:buClr>
                <a:schemeClr val="dk1"/>
              </a:buClr>
              <a:buSzPts val="6600"/>
              <a:buNone/>
              <a:defRPr sz="6600"/>
            </a:lvl1pPr>
            <a:lvl2pPr marL="914400" lvl="1" indent="-228600" algn="l">
              <a:spcBef>
                <a:spcPts val="1140"/>
              </a:spcBef>
              <a:spcAft>
                <a:spcPts val="0"/>
              </a:spcAft>
              <a:buClr>
                <a:schemeClr val="dk1"/>
              </a:buClr>
              <a:buSzPts val="5700"/>
              <a:buNone/>
              <a:defRPr sz="5700"/>
            </a:lvl2pPr>
            <a:lvl3pPr marL="1371600" lvl="2" indent="-228600" algn="l">
              <a:spcBef>
                <a:spcPts val="940"/>
              </a:spcBef>
              <a:spcAft>
                <a:spcPts val="0"/>
              </a:spcAft>
              <a:buClr>
                <a:schemeClr val="dk1"/>
              </a:buClr>
              <a:buSzPts val="4700"/>
              <a:buNone/>
              <a:defRPr sz="4700"/>
            </a:lvl3pPr>
            <a:lvl4pPr marL="1828800" lvl="3" indent="-228600" algn="l">
              <a:spcBef>
                <a:spcPts val="860"/>
              </a:spcBef>
              <a:spcAft>
                <a:spcPts val="0"/>
              </a:spcAft>
              <a:buClr>
                <a:schemeClr val="dk1"/>
              </a:buClr>
              <a:buSzPts val="4300"/>
              <a:buNone/>
              <a:defRPr sz="4300"/>
            </a:lvl4pPr>
            <a:lvl5pPr marL="2286000" lvl="4" indent="-228600" algn="l">
              <a:spcBef>
                <a:spcPts val="860"/>
              </a:spcBef>
              <a:spcAft>
                <a:spcPts val="0"/>
              </a:spcAft>
              <a:buClr>
                <a:schemeClr val="dk1"/>
              </a:buClr>
              <a:buSzPts val="4300"/>
              <a:buNone/>
              <a:defRPr sz="4300"/>
            </a:lvl5pPr>
            <a:lvl6pPr marL="2743200" lvl="5" indent="-228600" algn="l">
              <a:spcBef>
                <a:spcPts val="860"/>
              </a:spcBef>
              <a:spcAft>
                <a:spcPts val="0"/>
              </a:spcAft>
              <a:buClr>
                <a:schemeClr val="dk1"/>
              </a:buClr>
              <a:buSzPts val="4300"/>
              <a:buNone/>
              <a:defRPr sz="4300"/>
            </a:lvl6pPr>
            <a:lvl7pPr marL="3200400" lvl="6" indent="-228600" algn="l">
              <a:spcBef>
                <a:spcPts val="860"/>
              </a:spcBef>
              <a:spcAft>
                <a:spcPts val="0"/>
              </a:spcAft>
              <a:buClr>
                <a:schemeClr val="dk1"/>
              </a:buClr>
              <a:buSzPts val="4300"/>
              <a:buNone/>
              <a:defRPr sz="4300"/>
            </a:lvl7pPr>
            <a:lvl8pPr marL="3657600" lvl="7" indent="-228600" algn="l">
              <a:spcBef>
                <a:spcPts val="860"/>
              </a:spcBef>
              <a:spcAft>
                <a:spcPts val="0"/>
              </a:spcAft>
              <a:buClr>
                <a:schemeClr val="dk1"/>
              </a:buClr>
              <a:buSzPts val="4300"/>
              <a:buNone/>
              <a:defRPr sz="4300"/>
            </a:lvl8pPr>
            <a:lvl9pPr marL="4114800" lvl="8" indent="-228600" algn="l">
              <a:spcBef>
                <a:spcPts val="860"/>
              </a:spcBef>
              <a:spcAft>
                <a:spcPts val="0"/>
              </a:spcAft>
              <a:buClr>
                <a:schemeClr val="dk1"/>
              </a:buClr>
              <a:buSzPts val="4300"/>
              <a:buNone/>
              <a:defRPr sz="4300"/>
            </a:lvl9pPr>
          </a:lstStyle>
          <a:p>
            <a:endParaRPr/>
          </a:p>
        </p:txBody>
      </p:sp>
      <p:sp>
        <p:nvSpPr>
          <p:cNvPr id="69" name="Google Shape;69;p11"/>
          <p:cNvSpPr txBox="1">
            <a:spLocks noGrp="1"/>
          </p:cNvSpPr>
          <p:nvPr>
            <p:ph type="dt" idx="10"/>
          </p:nvPr>
        </p:nvSpPr>
        <p:spPr>
          <a:xfrm>
            <a:off x="2160270" y="30033756"/>
            <a:ext cx="10081260" cy="1725216"/>
          </a:xfrm>
          <a:prstGeom prst="rect">
            <a:avLst/>
          </a:prstGeom>
          <a:noFill/>
          <a:ln>
            <a:noFill/>
          </a:ln>
        </p:spPr>
        <p:txBody>
          <a:bodyPr spcFirstLastPara="1" wrap="square" lIns="432050" tIns="216025" rIns="432050" bIns="216025"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1"/>
          <p:cNvSpPr txBox="1">
            <a:spLocks noGrp="1"/>
          </p:cNvSpPr>
          <p:nvPr>
            <p:ph type="ftr" idx="11"/>
          </p:nvPr>
        </p:nvSpPr>
        <p:spPr>
          <a:xfrm>
            <a:off x="14761845" y="30033756"/>
            <a:ext cx="13681709" cy="1725216"/>
          </a:xfrm>
          <a:prstGeom prst="rect">
            <a:avLst/>
          </a:prstGeom>
          <a:noFill/>
          <a:ln>
            <a:noFill/>
          </a:ln>
        </p:spPr>
        <p:txBody>
          <a:bodyPr spcFirstLastPara="1" wrap="square" lIns="432050" tIns="216025" rIns="432050" bIns="21602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1"/>
          <p:cNvSpPr txBox="1">
            <a:spLocks noGrp="1"/>
          </p:cNvSpPr>
          <p:nvPr>
            <p:ph type="sldNum" idx="12"/>
          </p:nvPr>
        </p:nvSpPr>
        <p:spPr>
          <a:xfrm>
            <a:off x="30963869" y="30033756"/>
            <a:ext cx="10081260" cy="1725216"/>
          </a:xfrm>
          <a:prstGeom prst="rect">
            <a:avLst/>
          </a:prstGeom>
          <a:noFill/>
          <a:ln>
            <a:noFill/>
          </a:ln>
        </p:spPr>
        <p:txBody>
          <a:bodyPr spcFirstLastPara="1" wrap="square" lIns="432050" tIns="216025" rIns="432050" bIns="2160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2160270" y="1297665"/>
            <a:ext cx="38884861" cy="5400675"/>
          </a:xfrm>
          <a:prstGeom prst="rect">
            <a:avLst/>
          </a:prstGeom>
          <a:noFill/>
          <a:ln>
            <a:noFill/>
          </a:ln>
        </p:spPr>
        <p:txBody>
          <a:bodyPr spcFirstLastPara="1" wrap="square" lIns="432050" tIns="216025" rIns="432050" bIns="216025" anchor="ctr" anchorCtr="0">
            <a:normAutofit/>
          </a:bodyPr>
          <a:lstStyle>
            <a:lvl1pPr marR="0" lvl="0" algn="ctr" rtl="0">
              <a:spcBef>
                <a:spcPts val="0"/>
              </a:spcBef>
              <a:spcAft>
                <a:spcPts val="0"/>
              </a:spcAft>
              <a:buClr>
                <a:schemeClr val="dk1"/>
              </a:buClr>
              <a:buSzPts val="20800"/>
              <a:buFont typeface="Calibri"/>
              <a:buNone/>
              <a:defRPr sz="208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
          <p:cNvSpPr txBox="1">
            <a:spLocks noGrp="1"/>
          </p:cNvSpPr>
          <p:nvPr>
            <p:ph type="body" idx="1"/>
          </p:nvPr>
        </p:nvSpPr>
        <p:spPr>
          <a:xfrm>
            <a:off x="2160270" y="7560947"/>
            <a:ext cx="38884861" cy="21385175"/>
          </a:xfrm>
          <a:prstGeom prst="rect">
            <a:avLst/>
          </a:prstGeom>
          <a:noFill/>
          <a:ln>
            <a:noFill/>
          </a:ln>
        </p:spPr>
        <p:txBody>
          <a:bodyPr spcFirstLastPara="1" wrap="square" lIns="432050" tIns="216025" rIns="432050" bIns="216025" anchor="t" anchorCtr="0">
            <a:normAutofit/>
          </a:bodyPr>
          <a:lstStyle>
            <a:lvl1pPr marL="457200" marR="0" lvl="0" indent="-1187450" algn="l" rtl="0">
              <a:spcBef>
                <a:spcPts val="3020"/>
              </a:spcBef>
              <a:spcAft>
                <a:spcPts val="0"/>
              </a:spcAft>
              <a:buClr>
                <a:schemeClr val="dk1"/>
              </a:buClr>
              <a:buSzPts val="15100"/>
              <a:buFont typeface="Arial"/>
              <a:buChar char="•"/>
              <a:defRPr sz="15100" b="0" i="0" u="none" strike="noStrike" cap="none">
                <a:solidFill>
                  <a:schemeClr val="dk1"/>
                </a:solidFill>
                <a:latin typeface="Calibri"/>
                <a:ea typeface="Calibri"/>
                <a:cs typeface="Calibri"/>
                <a:sym typeface="Calibri"/>
              </a:defRPr>
            </a:lvl1pPr>
            <a:lvl2pPr marL="914400" marR="0" lvl="1" indent="-1066800" algn="l" rtl="0">
              <a:spcBef>
                <a:spcPts val="2640"/>
              </a:spcBef>
              <a:spcAft>
                <a:spcPts val="0"/>
              </a:spcAft>
              <a:buClr>
                <a:schemeClr val="dk1"/>
              </a:buClr>
              <a:buSzPts val="13200"/>
              <a:buFont typeface="Arial"/>
              <a:buChar char="–"/>
              <a:defRPr sz="13200" b="0" i="0" u="none" strike="noStrike" cap="none">
                <a:solidFill>
                  <a:schemeClr val="dk1"/>
                </a:solidFill>
                <a:latin typeface="Calibri"/>
                <a:ea typeface="Calibri"/>
                <a:cs typeface="Calibri"/>
                <a:sym typeface="Calibri"/>
              </a:defRPr>
            </a:lvl2pPr>
            <a:lvl3pPr marL="1371600" marR="0" lvl="2" indent="-946150" algn="l" rtl="0">
              <a:spcBef>
                <a:spcPts val="2260"/>
              </a:spcBef>
              <a:spcAft>
                <a:spcPts val="0"/>
              </a:spcAft>
              <a:buClr>
                <a:schemeClr val="dk1"/>
              </a:buClr>
              <a:buSzPts val="11300"/>
              <a:buFont typeface="Arial"/>
              <a:buChar char="•"/>
              <a:defRPr sz="11300" b="0" i="0" u="none" strike="noStrike" cap="none">
                <a:solidFill>
                  <a:schemeClr val="dk1"/>
                </a:solidFill>
                <a:latin typeface="Calibri"/>
                <a:ea typeface="Calibri"/>
                <a:cs typeface="Calibri"/>
                <a:sym typeface="Calibri"/>
              </a:defRPr>
            </a:lvl3pPr>
            <a:lvl4pPr marL="1828800" marR="0" lvl="3" indent="-831850" algn="l" rtl="0">
              <a:spcBef>
                <a:spcPts val="1900"/>
              </a:spcBef>
              <a:spcAft>
                <a:spcPts val="0"/>
              </a:spcAft>
              <a:buClr>
                <a:schemeClr val="dk1"/>
              </a:buClr>
              <a:buSzPts val="9500"/>
              <a:buFont typeface="Arial"/>
              <a:buChar char="–"/>
              <a:defRPr sz="9500" b="0" i="0" u="none" strike="noStrike" cap="none">
                <a:solidFill>
                  <a:schemeClr val="dk1"/>
                </a:solidFill>
                <a:latin typeface="Calibri"/>
                <a:ea typeface="Calibri"/>
                <a:cs typeface="Calibri"/>
                <a:sym typeface="Calibri"/>
              </a:defRPr>
            </a:lvl4pPr>
            <a:lvl5pPr marL="2286000" marR="0" lvl="4" indent="-831850" algn="l" rtl="0">
              <a:spcBef>
                <a:spcPts val="1900"/>
              </a:spcBef>
              <a:spcAft>
                <a:spcPts val="0"/>
              </a:spcAft>
              <a:buClr>
                <a:schemeClr val="dk1"/>
              </a:buClr>
              <a:buSzPts val="9500"/>
              <a:buFont typeface="Arial"/>
              <a:buChar char="»"/>
              <a:defRPr sz="9500" b="0" i="0" u="none" strike="noStrike" cap="none">
                <a:solidFill>
                  <a:schemeClr val="dk1"/>
                </a:solidFill>
                <a:latin typeface="Calibri"/>
                <a:ea typeface="Calibri"/>
                <a:cs typeface="Calibri"/>
                <a:sym typeface="Calibri"/>
              </a:defRPr>
            </a:lvl5pPr>
            <a:lvl6pPr marL="2743200" marR="0" lvl="5" indent="-831850" algn="l" rtl="0">
              <a:spcBef>
                <a:spcPts val="1900"/>
              </a:spcBef>
              <a:spcAft>
                <a:spcPts val="0"/>
              </a:spcAft>
              <a:buClr>
                <a:schemeClr val="dk1"/>
              </a:buClr>
              <a:buSzPts val="9500"/>
              <a:buFont typeface="Arial"/>
              <a:buChar char="•"/>
              <a:defRPr sz="9500" b="0" i="0" u="none" strike="noStrike" cap="none">
                <a:solidFill>
                  <a:schemeClr val="dk1"/>
                </a:solidFill>
                <a:latin typeface="Calibri"/>
                <a:ea typeface="Calibri"/>
                <a:cs typeface="Calibri"/>
                <a:sym typeface="Calibri"/>
              </a:defRPr>
            </a:lvl6pPr>
            <a:lvl7pPr marL="3200400" marR="0" lvl="6" indent="-831850" algn="l" rtl="0">
              <a:spcBef>
                <a:spcPts val="1900"/>
              </a:spcBef>
              <a:spcAft>
                <a:spcPts val="0"/>
              </a:spcAft>
              <a:buClr>
                <a:schemeClr val="dk1"/>
              </a:buClr>
              <a:buSzPts val="9500"/>
              <a:buFont typeface="Arial"/>
              <a:buChar char="•"/>
              <a:defRPr sz="9500" b="0" i="0" u="none" strike="noStrike" cap="none">
                <a:solidFill>
                  <a:schemeClr val="dk1"/>
                </a:solidFill>
                <a:latin typeface="Calibri"/>
                <a:ea typeface="Calibri"/>
                <a:cs typeface="Calibri"/>
                <a:sym typeface="Calibri"/>
              </a:defRPr>
            </a:lvl7pPr>
            <a:lvl8pPr marL="3657600" marR="0" lvl="7" indent="-831850" algn="l" rtl="0">
              <a:spcBef>
                <a:spcPts val="1900"/>
              </a:spcBef>
              <a:spcAft>
                <a:spcPts val="0"/>
              </a:spcAft>
              <a:buClr>
                <a:schemeClr val="dk1"/>
              </a:buClr>
              <a:buSzPts val="9500"/>
              <a:buFont typeface="Arial"/>
              <a:buChar char="•"/>
              <a:defRPr sz="9500" b="0" i="0" u="none" strike="noStrike" cap="none">
                <a:solidFill>
                  <a:schemeClr val="dk1"/>
                </a:solidFill>
                <a:latin typeface="Calibri"/>
                <a:ea typeface="Calibri"/>
                <a:cs typeface="Calibri"/>
                <a:sym typeface="Calibri"/>
              </a:defRPr>
            </a:lvl8pPr>
            <a:lvl9pPr marL="4114800" marR="0" lvl="8" indent="-831850" algn="l" rtl="0">
              <a:spcBef>
                <a:spcPts val="1900"/>
              </a:spcBef>
              <a:spcAft>
                <a:spcPts val="0"/>
              </a:spcAft>
              <a:buClr>
                <a:schemeClr val="dk1"/>
              </a:buClr>
              <a:buSzPts val="9500"/>
              <a:buFont typeface="Arial"/>
              <a:buChar char="•"/>
              <a:defRPr sz="9500" b="0" i="0" u="none" strike="noStrike" cap="none">
                <a:solidFill>
                  <a:schemeClr val="dk1"/>
                </a:solidFill>
                <a:latin typeface="Calibri"/>
                <a:ea typeface="Calibri"/>
                <a:cs typeface="Calibri"/>
                <a:sym typeface="Calibri"/>
              </a:defRPr>
            </a:lvl9pPr>
          </a:lstStyle>
          <a:p>
            <a:endParaRPr/>
          </a:p>
        </p:txBody>
      </p:sp>
      <p:sp>
        <p:nvSpPr>
          <p:cNvPr id="12" name="Google Shape;12;p2"/>
          <p:cNvSpPr txBox="1">
            <a:spLocks noGrp="1"/>
          </p:cNvSpPr>
          <p:nvPr>
            <p:ph type="dt" idx="10"/>
          </p:nvPr>
        </p:nvSpPr>
        <p:spPr>
          <a:xfrm>
            <a:off x="2160270" y="30033756"/>
            <a:ext cx="10081260" cy="1725216"/>
          </a:xfrm>
          <a:prstGeom prst="rect">
            <a:avLst/>
          </a:prstGeom>
          <a:noFill/>
          <a:ln>
            <a:noFill/>
          </a:ln>
        </p:spPr>
        <p:txBody>
          <a:bodyPr spcFirstLastPara="1" wrap="square" lIns="432050" tIns="216025" rIns="432050" bIns="216025" anchor="ctr" anchorCtr="0">
            <a:noAutofit/>
          </a:bodyPr>
          <a:lstStyle>
            <a:lvl1pPr marR="0" lvl="0" algn="l" rtl="0">
              <a:spcBef>
                <a:spcPts val="0"/>
              </a:spcBef>
              <a:spcAft>
                <a:spcPts val="0"/>
              </a:spcAft>
              <a:buSzPts val="1400"/>
              <a:buNone/>
              <a:defRPr sz="57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9pPr>
          </a:lstStyle>
          <a:p>
            <a:endParaRPr/>
          </a:p>
        </p:txBody>
      </p:sp>
      <p:sp>
        <p:nvSpPr>
          <p:cNvPr id="13" name="Google Shape;13;p2"/>
          <p:cNvSpPr txBox="1">
            <a:spLocks noGrp="1"/>
          </p:cNvSpPr>
          <p:nvPr>
            <p:ph type="ftr" idx="11"/>
          </p:nvPr>
        </p:nvSpPr>
        <p:spPr>
          <a:xfrm>
            <a:off x="14761845" y="30033756"/>
            <a:ext cx="13681709" cy="1725216"/>
          </a:xfrm>
          <a:prstGeom prst="rect">
            <a:avLst/>
          </a:prstGeom>
          <a:noFill/>
          <a:ln>
            <a:noFill/>
          </a:ln>
        </p:spPr>
        <p:txBody>
          <a:bodyPr spcFirstLastPara="1" wrap="square" lIns="432050" tIns="216025" rIns="432050" bIns="216025" anchor="ctr" anchorCtr="0">
            <a:noAutofit/>
          </a:bodyPr>
          <a:lstStyle>
            <a:lvl1pPr marR="0" lvl="0" algn="ctr" rtl="0">
              <a:spcBef>
                <a:spcPts val="0"/>
              </a:spcBef>
              <a:spcAft>
                <a:spcPts val="0"/>
              </a:spcAft>
              <a:buSzPts val="1400"/>
              <a:buNone/>
              <a:defRPr sz="57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9pPr>
          </a:lstStyle>
          <a:p>
            <a:endParaRPr/>
          </a:p>
        </p:txBody>
      </p:sp>
      <p:sp>
        <p:nvSpPr>
          <p:cNvPr id="14" name="Google Shape;14;p2"/>
          <p:cNvSpPr txBox="1">
            <a:spLocks noGrp="1"/>
          </p:cNvSpPr>
          <p:nvPr>
            <p:ph type="sldNum" idx="12"/>
          </p:nvPr>
        </p:nvSpPr>
        <p:spPr>
          <a:xfrm>
            <a:off x="30963869" y="30033756"/>
            <a:ext cx="10081260" cy="1725216"/>
          </a:xfrm>
          <a:prstGeom prst="rect">
            <a:avLst/>
          </a:prstGeom>
          <a:noFill/>
          <a:ln>
            <a:noFill/>
          </a:ln>
        </p:spPr>
        <p:txBody>
          <a:bodyPr spcFirstLastPara="1" wrap="square" lIns="432050" tIns="216025" rIns="432050" bIns="216025" anchor="ctr" anchorCtr="0">
            <a:noAutofit/>
          </a:bodyPr>
          <a:lstStyle>
            <a:lvl1pPr marL="0" marR="0" lvl="0" indent="0" algn="r" rtl="0">
              <a:spcBef>
                <a:spcPts val="0"/>
              </a:spcBef>
              <a:buNone/>
              <a:defRPr sz="5700" b="0" i="0" u="none" strike="noStrike" cap="none">
                <a:solidFill>
                  <a:srgbClr val="888888"/>
                </a:solidFill>
                <a:latin typeface="Calibri"/>
                <a:ea typeface="Calibri"/>
                <a:cs typeface="Calibri"/>
                <a:sym typeface="Calibri"/>
              </a:defRPr>
            </a:lvl1pPr>
            <a:lvl2pPr marL="0" marR="0" lvl="1" indent="0" algn="r" rtl="0">
              <a:spcBef>
                <a:spcPts val="0"/>
              </a:spcBef>
              <a:buNone/>
              <a:defRPr sz="5700" b="0" i="0" u="none" strike="noStrike" cap="none">
                <a:solidFill>
                  <a:srgbClr val="888888"/>
                </a:solidFill>
                <a:latin typeface="Calibri"/>
                <a:ea typeface="Calibri"/>
                <a:cs typeface="Calibri"/>
                <a:sym typeface="Calibri"/>
              </a:defRPr>
            </a:lvl2pPr>
            <a:lvl3pPr marL="0" marR="0" lvl="2" indent="0" algn="r" rtl="0">
              <a:spcBef>
                <a:spcPts val="0"/>
              </a:spcBef>
              <a:buNone/>
              <a:defRPr sz="5700" b="0" i="0" u="none" strike="noStrike" cap="none">
                <a:solidFill>
                  <a:srgbClr val="888888"/>
                </a:solidFill>
                <a:latin typeface="Calibri"/>
                <a:ea typeface="Calibri"/>
                <a:cs typeface="Calibri"/>
                <a:sym typeface="Calibri"/>
              </a:defRPr>
            </a:lvl3pPr>
            <a:lvl4pPr marL="0" marR="0" lvl="3" indent="0" algn="r" rtl="0">
              <a:spcBef>
                <a:spcPts val="0"/>
              </a:spcBef>
              <a:buNone/>
              <a:defRPr sz="5700" b="0" i="0" u="none" strike="noStrike" cap="none">
                <a:solidFill>
                  <a:srgbClr val="888888"/>
                </a:solidFill>
                <a:latin typeface="Calibri"/>
                <a:ea typeface="Calibri"/>
                <a:cs typeface="Calibri"/>
                <a:sym typeface="Calibri"/>
              </a:defRPr>
            </a:lvl4pPr>
            <a:lvl5pPr marL="0" marR="0" lvl="4" indent="0" algn="r" rtl="0">
              <a:spcBef>
                <a:spcPts val="0"/>
              </a:spcBef>
              <a:buNone/>
              <a:defRPr sz="5700" b="0" i="0" u="none" strike="noStrike" cap="none">
                <a:solidFill>
                  <a:srgbClr val="888888"/>
                </a:solidFill>
                <a:latin typeface="Calibri"/>
                <a:ea typeface="Calibri"/>
                <a:cs typeface="Calibri"/>
                <a:sym typeface="Calibri"/>
              </a:defRPr>
            </a:lvl5pPr>
            <a:lvl6pPr marL="0" marR="0" lvl="5" indent="0" algn="r" rtl="0">
              <a:spcBef>
                <a:spcPts val="0"/>
              </a:spcBef>
              <a:buNone/>
              <a:defRPr sz="5700" b="0" i="0" u="none" strike="noStrike" cap="none">
                <a:solidFill>
                  <a:srgbClr val="888888"/>
                </a:solidFill>
                <a:latin typeface="Calibri"/>
                <a:ea typeface="Calibri"/>
                <a:cs typeface="Calibri"/>
                <a:sym typeface="Calibri"/>
              </a:defRPr>
            </a:lvl6pPr>
            <a:lvl7pPr marL="0" marR="0" lvl="6" indent="0" algn="r" rtl="0">
              <a:spcBef>
                <a:spcPts val="0"/>
              </a:spcBef>
              <a:buNone/>
              <a:defRPr sz="5700" b="0" i="0" u="none" strike="noStrike" cap="none">
                <a:solidFill>
                  <a:srgbClr val="888888"/>
                </a:solidFill>
                <a:latin typeface="Calibri"/>
                <a:ea typeface="Calibri"/>
                <a:cs typeface="Calibri"/>
                <a:sym typeface="Calibri"/>
              </a:defRPr>
            </a:lvl7pPr>
            <a:lvl8pPr marL="0" marR="0" lvl="7" indent="0" algn="r" rtl="0">
              <a:spcBef>
                <a:spcPts val="0"/>
              </a:spcBef>
              <a:buNone/>
              <a:defRPr sz="5700" b="0" i="0" u="none" strike="noStrike" cap="none">
                <a:solidFill>
                  <a:srgbClr val="888888"/>
                </a:solidFill>
                <a:latin typeface="Calibri"/>
                <a:ea typeface="Calibri"/>
                <a:cs typeface="Calibri"/>
                <a:sym typeface="Calibri"/>
              </a:defRPr>
            </a:lvl8pPr>
            <a:lvl9pPr marL="0" marR="0" lvl="8" indent="0" algn="r" rtl="0">
              <a:spcBef>
                <a:spcPts val="0"/>
              </a:spcBef>
              <a:buNone/>
              <a:defRPr sz="57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grpSp>
        <p:nvGrpSpPr>
          <p:cNvPr id="91" name="Google Shape;91;p1"/>
          <p:cNvGrpSpPr/>
          <p:nvPr/>
        </p:nvGrpSpPr>
        <p:grpSpPr>
          <a:xfrm>
            <a:off x="3960740" y="580481"/>
            <a:ext cx="35067900" cy="6531032"/>
            <a:chOff x="3960740" y="652489"/>
            <a:chExt cx="35067900" cy="6531032"/>
          </a:xfrm>
        </p:grpSpPr>
        <p:sp>
          <p:nvSpPr>
            <p:cNvPr id="92" name="Google Shape;92;p1"/>
            <p:cNvSpPr/>
            <p:nvPr/>
          </p:nvSpPr>
          <p:spPr>
            <a:xfrm>
              <a:off x="3960740" y="652489"/>
              <a:ext cx="35067900" cy="9234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it-IT" sz="8000" b="1" dirty="0" smtClean="0">
                  <a:solidFill>
                    <a:schemeClr val="dk1"/>
                  </a:solidFill>
                  <a:latin typeface="Times New Roman"/>
                  <a:ea typeface="Times New Roman"/>
                  <a:cs typeface="Times New Roman"/>
                  <a:sym typeface="Times New Roman"/>
                </a:rPr>
                <a:t> </a:t>
              </a:r>
              <a:endParaRPr sz="8000" b="1" i="0" u="none" strike="noStrike" cap="none" dirty="0">
                <a:solidFill>
                  <a:schemeClr val="dk1"/>
                </a:solidFill>
                <a:latin typeface="Times New Roman"/>
                <a:ea typeface="Times New Roman"/>
                <a:cs typeface="Times New Roman"/>
                <a:sym typeface="Times New Roman"/>
              </a:endParaRPr>
            </a:p>
          </p:txBody>
        </p:sp>
        <p:sp>
          <p:nvSpPr>
            <p:cNvPr id="93" name="Google Shape;93;p1"/>
            <p:cNvSpPr/>
            <p:nvPr/>
          </p:nvSpPr>
          <p:spPr>
            <a:xfrm>
              <a:off x="5009100" y="5367621"/>
              <a:ext cx="33187200" cy="1815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b="1" i="0" u="none" strike="noStrike" cap="none" baseline="30000" dirty="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endParaRPr sz="1600" b="0" i="0" u="none" strike="noStrike" cap="none"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endParaRPr dirty="0"/>
            </a:p>
          </p:txBody>
        </p:sp>
      </p:grpSp>
      <p:sp>
        <p:nvSpPr>
          <p:cNvPr id="96" name="Google Shape;96;p1"/>
          <p:cNvSpPr/>
          <p:nvPr/>
        </p:nvSpPr>
        <p:spPr>
          <a:xfrm>
            <a:off x="352194" y="5645338"/>
            <a:ext cx="13425901" cy="8814989"/>
          </a:xfrm>
          <a:prstGeom prst="roundRect">
            <a:avLst>
              <a:gd name="adj" fmla="val 0"/>
            </a:avLst>
          </a:prstGeom>
          <a:noFill/>
          <a:ln w="34925"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lvl="0" algn="ctr"/>
            <a:r>
              <a:rPr lang="en-US" sz="5000" b="1" dirty="0">
                <a:solidFill>
                  <a:schemeClr val="tx1"/>
                </a:solidFill>
                <a:latin typeface="Times New Roman" panose="02020603050405020304" pitchFamily="18" charset="0"/>
                <a:cs typeface="Times New Roman" panose="02020603050405020304" pitchFamily="18" charset="0"/>
              </a:rPr>
              <a:t>Amyotrophic lateral sclerosis (ALS) is a fatal disorder characterized by progressive degeneration of motor neurons (MNs). GGGGCC repeat expansions in C9ORF72 gene are the most common identified genetic </a:t>
            </a:r>
            <a:r>
              <a:rPr lang="en-US" sz="5000" b="1" dirty="0" smtClean="0">
                <a:solidFill>
                  <a:schemeClr val="tx1"/>
                </a:solidFill>
                <a:latin typeface="Times New Roman" panose="02020603050405020304" pitchFamily="18" charset="0"/>
                <a:cs typeface="Times New Roman" panose="02020603050405020304" pitchFamily="18" charset="0"/>
              </a:rPr>
              <a:t>cause. Many </a:t>
            </a:r>
            <a:r>
              <a:rPr lang="en-US" sz="5000" b="1" dirty="0">
                <a:solidFill>
                  <a:schemeClr val="tx1"/>
                </a:solidFill>
                <a:latin typeface="Times New Roman" panose="02020603050405020304" pitchFamily="18" charset="0"/>
                <a:cs typeface="Times New Roman" panose="02020603050405020304" pitchFamily="18" charset="0"/>
              </a:rPr>
              <a:t>possible mechanisms have been proposed, including loss of function of the C9Orf72 protein, gain of function from accumulation of RNA foci and sequestration of RNA binding proteins (RBPs), and toxicity caused by dipeptide repeats proteins (DPRs</a:t>
            </a:r>
            <a:r>
              <a:rPr lang="en-US" sz="5000" b="1" dirty="0" smtClean="0">
                <a:solidFill>
                  <a:schemeClr val="tx1"/>
                </a:solidFill>
                <a:latin typeface="Times New Roman" panose="02020603050405020304" pitchFamily="18" charset="0"/>
                <a:cs typeface="Times New Roman" panose="02020603050405020304" pitchFamily="18" charset="0"/>
              </a:rPr>
              <a:t>)</a:t>
            </a:r>
            <a:endParaRPr sz="5000" b="0" i="0" u="none" strike="noStrike" cap="none" dirty="0">
              <a:solidFill>
                <a:schemeClr val="tx1"/>
              </a:solidFill>
              <a:latin typeface="Times New Roman" panose="02020603050405020304" pitchFamily="18" charset="0"/>
              <a:ea typeface="Calibri"/>
              <a:cs typeface="Times New Roman" panose="02020603050405020304" pitchFamily="18" charset="0"/>
              <a:sym typeface="Calibri"/>
            </a:endParaRPr>
          </a:p>
        </p:txBody>
      </p:sp>
      <p:sp>
        <p:nvSpPr>
          <p:cNvPr id="99" name="Google Shape;99;p1"/>
          <p:cNvSpPr/>
          <p:nvPr/>
        </p:nvSpPr>
        <p:spPr>
          <a:xfrm>
            <a:off x="398536" y="15450365"/>
            <a:ext cx="13425901" cy="9066543"/>
          </a:xfrm>
          <a:prstGeom prst="roundRect">
            <a:avLst>
              <a:gd name="adj" fmla="val 0"/>
            </a:avLst>
          </a:prstGeom>
          <a:noFill/>
          <a:ln w="34925"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lvl="0" algn="ctr"/>
            <a:r>
              <a:rPr lang="en-US" sz="5000" b="1" dirty="0" smtClean="0">
                <a:solidFill>
                  <a:schemeClr val="tx1"/>
                </a:solidFill>
                <a:latin typeface="Times New Roman" panose="02020603050405020304" pitchFamily="18" charset="0"/>
                <a:cs typeface="Times New Roman" panose="02020603050405020304" pitchFamily="18" charset="0"/>
              </a:rPr>
              <a:t>From patient-specific </a:t>
            </a:r>
            <a:r>
              <a:rPr lang="en-US" sz="5000" b="1" dirty="0">
                <a:solidFill>
                  <a:schemeClr val="tx1"/>
                </a:solidFill>
                <a:latin typeface="Times New Roman" panose="02020603050405020304" pitchFamily="18" charset="0"/>
                <a:cs typeface="Times New Roman" panose="02020603050405020304" pitchFamily="18" charset="0"/>
              </a:rPr>
              <a:t>induced pluripotent stem cells (</a:t>
            </a:r>
            <a:r>
              <a:rPr lang="en-US" sz="5000" b="1" dirty="0" smtClean="0">
                <a:solidFill>
                  <a:schemeClr val="tx1"/>
                </a:solidFill>
                <a:latin typeface="Times New Roman" panose="02020603050405020304" pitchFamily="18" charset="0"/>
                <a:cs typeface="Times New Roman" panose="02020603050405020304" pitchFamily="18" charset="0"/>
              </a:rPr>
              <a:t>iPSC) we differentiated Motor Neurons (MNs) lines. We characterized the generated lines by immunostaining and qPCR. </a:t>
            </a:r>
            <a:r>
              <a:rPr lang="en-US" sz="5000" b="1" dirty="0">
                <a:solidFill>
                  <a:schemeClr val="tx1"/>
                </a:solidFill>
                <a:latin typeface="Times New Roman" panose="02020603050405020304" pitchFamily="18" charset="0"/>
                <a:cs typeface="Times New Roman" panose="02020603050405020304" pitchFamily="18" charset="0"/>
              </a:rPr>
              <a:t>Our therapeutic approaches include the use of antisense oligonucleotides (ASOs) </a:t>
            </a:r>
            <a:r>
              <a:rPr lang="en-US" sz="5000" b="1" dirty="0" smtClean="0">
                <a:solidFill>
                  <a:schemeClr val="tx1"/>
                </a:solidFill>
                <a:latin typeface="Times New Roman" panose="02020603050405020304" pitchFamily="18" charset="0"/>
                <a:cs typeface="Times New Roman" panose="02020603050405020304" pitchFamily="18" charset="0"/>
              </a:rPr>
              <a:t>with </a:t>
            </a:r>
            <a:r>
              <a:rPr lang="en-US" sz="5000" b="1" dirty="0" err="1">
                <a:solidFill>
                  <a:schemeClr val="tx1"/>
                </a:solidFill>
                <a:latin typeface="Times New Roman" panose="02020603050405020304" pitchFamily="18" charset="0"/>
                <a:cs typeface="Times New Roman" panose="02020603050405020304" pitchFamily="18" charset="0"/>
              </a:rPr>
              <a:t>Morpholino</a:t>
            </a:r>
            <a:r>
              <a:rPr lang="en-US" sz="5000" b="1" dirty="0">
                <a:solidFill>
                  <a:schemeClr val="tx1"/>
                </a:solidFill>
                <a:latin typeface="Times New Roman" panose="02020603050405020304" pitchFamily="18" charset="0"/>
                <a:cs typeface="Times New Roman" panose="02020603050405020304" pitchFamily="18" charset="0"/>
              </a:rPr>
              <a:t> </a:t>
            </a:r>
            <a:r>
              <a:rPr lang="en-US" sz="5000" b="1" dirty="0" smtClean="0">
                <a:solidFill>
                  <a:schemeClr val="tx1"/>
                </a:solidFill>
                <a:latin typeface="Times New Roman" panose="02020603050405020304" pitchFamily="18" charset="0"/>
                <a:cs typeface="Times New Roman" panose="02020603050405020304" pitchFamily="18" charset="0"/>
              </a:rPr>
              <a:t>chemistry: </a:t>
            </a:r>
            <a:r>
              <a:rPr lang="en-US" sz="5000" b="1" dirty="0" err="1" smtClean="0">
                <a:solidFill>
                  <a:schemeClr val="tx1"/>
                </a:solidFill>
                <a:latin typeface="Times New Roman" panose="02020603050405020304" pitchFamily="18" charset="0"/>
                <a:cs typeface="Times New Roman" panose="02020603050405020304" pitchFamily="18" charset="0"/>
              </a:rPr>
              <a:t>MoA</a:t>
            </a:r>
            <a:r>
              <a:rPr lang="en-US" sz="5000" b="1" dirty="0" smtClean="0">
                <a:solidFill>
                  <a:schemeClr val="tx1"/>
                </a:solidFill>
                <a:latin typeface="Times New Roman" panose="02020603050405020304" pitchFamily="18" charset="0"/>
                <a:cs typeface="Times New Roman" panose="02020603050405020304" pitchFamily="18" charset="0"/>
              </a:rPr>
              <a:t>; against </a:t>
            </a:r>
            <a:r>
              <a:rPr lang="en-US" sz="5000" b="1" dirty="0">
                <a:solidFill>
                  <a:schemeClr val="tx1"/>
                </a:solidFill>
                <a:latin typeface="Times New Roman" panose="02020603050405020304" pitchFamily="18" charset="0"/>
                <a:cs typeface="Times New Roman" panose="02020603050405020304" pitchFamily="18" charset="0"/>
              </a:rPr>
              <a:t>the C9ORF72 expansion motif and </a:t>
            </a:r>
            <a:r>
              <a:rPr lang="en-US" sz="5000" b="1" dirty="0" err="1" smtClean="0">
                <a:solidFill>
                  <a:schemeClr val="tx1"/>
                </a:solidFill>
                <a:latin typeface="Times New Roman" panose="02020603050405020304" pitchFamily="18" charset="0"/>
                <a:cs typeface="Times New Roman" panose="02020603050405020304" pitchFamily="18" charset="0"/>
              </a:rPr>
              <a:t>MoB</a:t>
            </a:r>
            <a:r>
              <a:rPr lang="en-US" sz="5000" b="1" dirty="0" smtClean="0">
                <a:solidFill>
                  <a:schemeClr val="tx1"/>
                </a:solidFill>
                <a:latin typeface="Times New Roman" panose="02020603050405020304" pitchFamily="18" charset="0"/>
                <a:cs typeface="Times New Roman" panose="02020603050405020304" pitchFamily="18" charset="0"/>
              </a:rPr>
              <a:t>, against </a:t>
            </a:r>
            <a:r>
              <a:rPr lang="en-US" sz="5000" b="1" dirty="0">
                <a:solidFill>
                  <a:schemeClr val="tx1"/>
                </a:solidFill>
                <a:latin typeface="Times New Roman" panose="02020603050405020304" pitchFamily="18" charset="0"/>
                <a:cs typeface="Times New Roman" panose="02020603050405020304" pitchFamily="18" charset="0"/>
              </a:rPr>
              <a:t>the whole C9ORF72 </a:t>
            </a:r>
            <a:r>
              <a:rPr lang="en-US" sz="5000" b="1" dirty="0" smtClean="0">
                <a:solidFill>
                  <a:schemeClr val="tx1"/>
                </a:solidFill>
                <a:latin typeface="Times New Roman" panose="02020603050405020304" pitchFamily="18" charset="0"/>
                <a:cs typeface="Times New Roman" panose="02020603050405020304" pitchFamily="18" charset="0"/>
              </a:rPr>
              <a:t>gene. The efficacy of these therapy has been tested using specific antibodies and evaluating gene expression</a:t>
            </a:r>
            <a:endParaRPr sz="5000" dirty="0">
              <a:solidFill>
                <a:schemeClr val="lt1"/>
              </a:solidFill>
              <a:latin typeface="Times New Roman" panose="02020603050405020304" pitchFamily="18" charset="0"/>
              <a:ea typeface="Calibri"/>
              <a:cs typeface="Times New Roman" panose="02020603050405020304" pitchFamily="18" charset="0"/>
              <a:sym typeface="Calibri"/>
            </a:endParaRPr>
          </a:p>
        </p:txBody>
      </p:sp>
      <p:sp>
        <p:nvSpPr>
          <p:cNvPr id="102" name="Google Shape;102;p1"/>
          <p:cNvSpPr/>
          <p:nvPr/>
        </p:nvSpPr>
        <p:spPr>
          <a:xfrm>
            <a:off x="352195" y="25506946"/>
            <a:ext cx="13425901" cy="6056999"/>
          </a:xfrm>
          <a:prstGeom prst="roundRect">
            <a:avLst>
              <a:gd name="adj" fmla="val 0"/>
            </a:avLst>
          </a:prstGeom>
          <a:noFill/>
          <a:ln w="34925"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algn="ctr"/>
            <a:r>
              <a:rPr lang="en-US" sz="5000" b="1" dirty="0" err="1" smtClean="0">
                <a:solidFill>
                  <a:schemeClr val="tx1"/>
                </a:solidFill>
                <a:latin typeface="Times New Roman" panose="02020603050405020304" pitchFamily="18" charset="0"/>
                <a:cs typeface="Times New Roman" panose="02020603050405020304" pitchFamily="18" charset="0"/>
              </a:rPr>
              <a:t>iPSCs</a:t>
            </a:r>
            <a:r>
              <a:rPr lang="en-US" sz="5000" b="1" dirty="0" smtClean="0">
                <a:solidFill>
                  <a:schemeClr val="tx1"/>
                </a:solidFill>
                <a:latin typeface="Times New Roman" panose="02020603050405020304" pitchFamily="18" charset="0"/>
                <a:cs typeface="Times New Roman" panose="02020603050405020304" pitchFamily="18" charset="0"/>
              </a:rPr>
              <a:t> </a:t>
            </a:r>
            <a:r>
              <a:rPr lang="en-US" sz="5000" b="1" dirty="0">
                <a:solidFill>
                  <a:schemeClr val="tx1"/>
                </a:solidFill>
                <a:latin typeface="Times New Roman" panose="02020603050405020304" pitchFamily="18" charset="0"/>
                <a:cs typeface="Times New Roman" panose="02020603050405020304" pitchFamily="18" charset="0"/>
              </a:rPr>
              <a:t>and </a:t>
            </a:r>
            <a:r>
              <a:rPr lang="en-US" sz="5000" b="1" dirty="0" err="1">
                <a:solidFill>
                  <a:schemeClr val="tx1"/>
                </a:solidFill>
                <a:latin typeface="Times New Roman" panose="02020603050405020304" pitchFamily="18" charset="0"/>
                <a:cs typeface="Times New Roman" panose="02020603050405020304" pitchFamily="18" charset="0"/>
              </a:rPr>
              <a:t>iPSCs</a:t>
            </a:r>
            <a:r>
              <a:rPr lang="en-US" sz="5000" b="1" dirty="0">
                <a:solidFill>
                  <a:schemeClr val="tx1"/>
                </a:solidFill>
                <a:latin typeface="Times New Roman" panose="02020603050405020304" pitchFamily="18" charset="0"/>
                <a:cs typeface="Times New Roman" panose="02020603050405020304" pitchFamily="18" charset="0"/>
              </a:rPr>
              <a:t>-derived MNs present some pathological hallmarks of C9ORF72-ALS, proving to be an useful  patient specific model to study pathogenic </a:t>
            </a:r>
            <a:r>
              <a:rPr lang="en-US" sz="5000" b="1" dirty="0" err="1">
                <a:solidFill>
                  <a:schemeClr val="tx1"/>
                </a:solidFill>
                <a:latin typeface="Times New Roman" panose="02020603050405020304" pitchFamily="18" charset="0"/>
                <a:cs typeface="Times New Roman" panose="02020603050405020304" pitchFamily="18" charset="0"/>
              </a:rPr>
              <a:t>mechansim</a:t>
            </a:r>
            <a:r>
              <a:rPr lang="en-US" sz="5000" b="1" dirty="0">
                <a:solidFill>
                  <a:schemeClr val="tx1"/>
                </a:solidFill>
                <a:latin typeface="Times New Roman" panose="02020603050405020304" pitchFamily="18" charset="0"/>
                <a:cs typeface="Times New Roman" panose="02020603050405020304" pitchFamily="18" charset="0"/>
              </a:rPr>
              <a:t> of the disease and to test the efficacy of new therapies. </a:t>
            </a:r>
            <a:r>
              <a:rPr lang="en-US" sz="5000" b="1" dirty="0" smtClean="0">
                <a:solidFill>
                  <a:schemeClr val="tx1"/>
                </a:solidFill>
                <a:latin typeface="Times New Roman" panose="02020603050405020304" pitchFamily="18" charset="0"/>
                <a:cs typeface="Times New Roman" panose="02020603050405020304" pitchFamily="18" charset="0"/>
              </a:rPr>
              <a:t>Our </a:t>
            </a:r>
            <a:r>
              <a:rPr lang="en-US" sz="5000" b="1" dirty="0">
                <a:solidFill>
                  <a:schemeClr val="tx1"/>
                </a:solidFill>
                <a:latin typeface="Times New Roman" panose="02020603050405020304" pitchFamily="18" charset="0"/>
                <a:cs typeface="Times New Roman" panose="02020603050405020304" pitchFamily="18" charset="0"/>
              </a:rPr>
              <a:t>preliminary data showed promising therapeutic potential for MOA and MOB. </a:t>
            </a:r>
          </a:p>
        </p:txBody>
      </p:sp>
      <p:sp>
        <p:nvSpPr>
          <p:cNvPr id="106" name="Google Shape;106;p1"/>
          <p:cNvSpPr/>
          <p:nvPr/>
        </p:nvSpPr>
        <p:spPr>
          <a:xfrm>
            <a:off x="15134269" y="30785658"/>
            <a:ext cx="25989612" cy="92987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5000" b="1" dirty="0">
              <a:solidFill>
                <a:schemeClr val="dk1"/>
              </a:solidFill>
              <a:latin typeface="Times New Roman"/>
              <a:ea typeface="Times New Roman"/>
              <a:cs typeface="Times New Roman"/>
              <a:sym typeface="Times New Roman"/>
            </a:endParaRPr>
          </a:p>
        </p:txBody>
      </p:sp>
      <p:sp>
        <p:nvSpPr>
          <p:cNvPr id="108" name="Google Shape;108;p1"/>
          <p:cNvSpPr/>
          <p:nvPr/>
        </p:nvSpPr>
        <p:spPr>
          <a:xfrm>
            <a:off x="14448012" y="6776519"/>
            <a:ext cx="28165852" cy="24516281"/>
          </a:xfrm>
          <a:prstGeom prst="roundRect">
            <a:avLst>
              <a:gd name="adj" fmla="val 0"/>
            </a:avLst>
          </a:prstGeom>
          <a:noFill/>
          <a:ln w="63500" cap="sq" cmpd="dbl">
            <a:solidFill>
              <a:schemeClr val="accent2">
                <a:lumMod val="50000"/>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8500">
              <a:solidFill>
                <a:schemeClr val="lt1"/>
              </a:solidFill>
              <a:latin typeface="Calibri"/>
              <a:ea typeface="Calibri"/>
              <a:cs typeface="Calibri"/>
              <a:sym typeface="Calibri"/>
            </a:endParaRPr>
          </a:p>
        </p:txBody>
      </p:sp>
      <p:sp>
        <p:nvSpPr>
          <p:cNvPr id="109" name="Google Shape;109;p1"/>
          <p:cNvSpPr txBox="1"/>
          <p:nvPr/>
        </p:nvSpPr>
        <p:spPr>
          <a:xfrm>
            <a:off x="21210348" y="29252119"/>
            <a:ext cx="307200" cy="369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it-IT" sz="1800" b="0" u="none">
                <a:solidFill>
                  <a:schemeClr val="dk1"/>
                </a:solidFill>
                <a:latin typeface="Calibri"/>
                <a:ea typeface="Calibri"/>
                <a:cs typeface="Calibri"/>
                <a:sym typeface="Calibri"/>
              </a:rPr>
              <a:t>*</a:t>
            </a:r>
            <a:endParaRPr/>
          </a:p>
        </p:txBody>
      </p:sp>
      <p:sp>
        <p:nvSpPr>
          <p:cNvPr id="15" name="Rettangolo 14"/>
          <p:cNvSpPr/>
          <p:nvPr/>
        </p:nvSpPr>
        <p:spPr>
          <a:xfrm>
            <a:off x="220181" y="59694"/>
            <a:ext cx="43205400" cy="2554545"/>
          </a:xfrm>
          <a:prstGeom prst="rect">
            <a:avLst/>
          </a:prstGeom>
        </p:spPr>
        <p:txBody>
          <a:bodyPr wrap="square">
            <a:spAutoFit/>
          </a:bodyPr>
          <a:lstStyle/>
          <a:p>
            <a:pPr algn="ctr"/>
            <a:r>
              <a:rPr lang="en-US" sz="8000" b="1" dirty="0">
                <a:solidFill>
                  <a:srgbClr val="F02424"/>
                </a:solidFill>
                <a:latin typeface="Times New Roman" pitchFamily="18" charset="0"/>
                <a:cs typeface="Times New Roman" pitchFamily="18" charset="0"/>
              </a:rPr>
              <a:t>Changes in pathological phenotype of C9orf72 ALS </a:t>
            </a:r>
            <a:r>
              <a:rPr lang="en-US" sz="8000" b="1" dirty="0" err="1">
                <a:solidFill>
                  <a:srgbClr val="F02424"/>
                </a:solidFill>
                <a:latin typeface="Times New Roman" pitchFamily="18" charset="0"/>
                <a:cs typeface="Times New Roman" pitchFamily="18" charset="0"/>
              </a:rPr>
              <a:t>iPSC</a:t>
            </a:r>
            <a:r>
              <a:rPr lang="en-US" sz="8000" b="1" dirty="0">
                <a:solidFill>
                  <a:srgbClr val="F02424"/>
                </a:solidFill>
                <a:latin typeface="Times New Roman" pitchFamily="18" charset="0"/>
                <a:cs typeface="Times New Roman" pitchFamily="18" charset="0"/>
              </a:rPr>
              <a:t>-derived lines after treatment with </a:t>
            </a:r>
            <a:r>
              <a:rPr lang="en-US" sz="8000" b="1" dirty="0" err="1">
                <a:solidFill>
                  <a:srgbClr val="F02424"/>
                </a:solidFill>
                <a:latin typeface="Times New Roman" pitchFamily="18" charset="0"/>
                <a:cs typeface="Times New Roman" pitchFamily="18" charset="0"/>
              </a:rPr>
              <a:t>Morpholino</a:t>
            </a:r>
            <a:r>
              <a:rPr lang="en-US" sz="8000" b="1" dirty="0">
                <a:solidFill>
                  <a:srgbClr val="F02424"/>
                </a:solidFill>
                <a:latin typeface="Times New Roman" pitchFamily="18" charset="0"/>
                <a:cs typeface="Times New Roman" pitchFamily="18" charset="0"/>
              </a:rPr>
              <a:t> oligomers</a:t>
            </a:r>
            <a:endParaRPr lang="it-IT" sz="8000" b="1" dirty="0">
              <a:solidFill>
                <a:srgbClr val="F02424"/>
              </a:solidFill>
              <a:latin typeface="Times New Roman" pitchFamily="18" charset="0"/>
              <a:cs typeface="Times New Roman" pitchFamily="18" charset="0"/>
            </a:endParaRPr>
          </a:p>
        </p:txBody>
      </p:sp>
      <p:sp>
        <p:nvSpPr>
          <p:cNvPr id="16" name="Rettangolo 15"/>
          <p:cNvSpPr/>
          <p:nvPr/>
        </p:nvSpPr>
        <p:spPr>
          <a:xfrm>
            <a:off x="1716458" y="2505605"/>
            <a:ext cx="39556464" cy="1169551"/>
          </a:xfrm>
          <a:prstGeom prst="rect">
            <a:avLst/>
          </a:prstGeom>
        </p:spPr>
        <p:txBody>
          <a:bodyPr wrap="square">
            <a:spAutoFit/>
          </a:bodyPr>
          <a:lstStyle/>
          <a:p>
            <a:pPr algn="just"/>
            <a:endParaRPr lang="it-IT" sz="7000" dirty="0">
              <a:latin typeface="Times New Roman" pitchFamily="18" charset="0"/>
              <a:cs typeface="Times New Roman" pitchFamily="18" charset="0"/>
            </a:endParaRPr>
          </a:p>
        </p:txBody>
      </p:sp>
      <p:sp>
        <p:nvSpPr>
          <p:cNvPr id="17" name="Rettangolo 16"/>
          <p:cNvSpPr/>
          <p:nvPr/>
        </p:nvSpPr>
        <p:spPr>
          <a:xfrm>
            <a:off x="12174708" y="3802094"/>
            <a:ext cx="26460450" cy="1446550"/>
          </a:xfrm>
          <a:prstGeom prst="rect">
            <a:avLst/>
          </a:prstGeom>
        </p:spPr>
        <p:txBody>
          <a:bodyPr wrap="square">
            <a:spAutoFit/>
          </a:bodyPr>
          <a:lstStyle/>
          <a:p>
            <a:pPr algn="ctr"/>
            <a:r>
              <a:rPr lang="en-US" sz="4400" b="1" dirty="0">
                <a:latin typeface="Times New Roman" pitchFamily="18" charset="0"/>
                <a:cs typeface="Times New Roman" pitchFamily="18" charset="0"/>
              </a:rPr>
              <a:t>1 Department of Pathophysiology and Transplants, University of Milan</a:t>
            </a:r>
          </a:p>
          <a:p>
            <a:pPr algn="ctr"/>
            <a:r>
              <a:rPr lang="en-US" sz="4400" b="1" dirty="0">
                <a:latin typeface="Times New Roman" pitchFamily="18" charset="0"/>
                <a:cs typeface="Times New Roman" pitchFamily="18" charset="0"/>
              </a:rPr>
              <a:t> 2 IRCCS </a:t>
            </a:r>
            <a:r>
              <a:rPr lang="en-US" sz="4400" b="1" dirty="0" err="1">
                <a:latin typeface="Times New Roman" pitchFamily="18" charset="0"/>
                <a:cs typeface="Times New Roman" pitchFamily="18" charset="0"/>
              </a:rPr>
              <a:t>Ca</a:t>
            </a:r>
            <a:r>
              <a:rPr lang="en-US" sz="4400" b="1" dirty="0">
                <a:latin typeface="Times New Roman" pitchFamily="18" charset="0"/>
                <a:cs typeface="Times New Roman" pitchFamily="18" charset="0"/>
              </a:rPr>
              <a:t>’ </a:t>
            </a:r>
            <a:r>
              <a:rPr lang="en-US" sz="4400" b="1" dirty="0" err="1">
                <a:latin typeface="Times New Roman" pitchFamily="18" charset="0"/>
                <a:cs typeface="Times New Roman" pitchFamily="18" charset="0"/>
              </a:rPr>
              <a:t>Granda</a:t>
            </a:r>
            <a:r>
              <a:rPr lang="en-US" sz="4400" b="1" dirty="0">
                <a:latin typeface="Times New Roman" pitchFamily="18" charset="0"/>
                <a:cs typeface="Times New Roman" pitchFamily="18" charset="0"/>
              </a:rPr>
              <a:t> Foundation, </a:t>
            </a:r>
            <a:r>
              <a:rPr lang="en-US" sz="4400" b="1" dirty="0" err="1">
                <a:latin typeface="Times New Roman" pitchFamily="18" charset="0"/>
                <a:cs typeface="Times New Roman" pitchFamily="18" charset="0"/>
              </a:rPr>
              <a:t>Ospedale</a:t>
            </a:r>
            <a:r>
              <a:rPr lang="en-US" sz="4400" b="1" dirty="0">
                <a:latin typeface="Times New Roman" pitchFamily="18" charset="0"/>
                <a:cs typeface="Times New Roman" pitchFamily="18" charset="0"/>
              </a:rPr>
              <a:t> Maggiore </a:t>
            </a:r>
            <a:r>
              <a:rPr lang="en-US" sz="4400" b="1" dirty="0" err="1">
                <a:latin typeface="Times New Roman" pitchFamily="18" charset="0"/>
                <a:cs typeface="Times New Roman" pitchFamily="18" charset="0"/>
              </a:rPr>
              <a:t>Policlinico</a:t>
            </a:r>
            <a:r>
              <a:rPr lang="en-US" sz="4400" b="1" dirty="0">
                <a:latin typeface="Times New Roman" pitchFamily="18" charset="0"/>
                <a:cs typeface="Times New Roman" pitchFamily="18" charset="0"/>
              </a:rPr>
              <a:t> Milano</a:t>
            </a:r>
          </a:p>
        </p:txBody>
      </p:sp>
      <p:sp>
        <p:nvSpPr>
          <p:cNvPr id="18" name="Rettangolo 17"/>
          <p:cNvSpPr/>
          <p:nvPr/>
        </p:nvSpPr>
        <p:spPr>
          <a:xfrm>
            <a:off x="17973070" y="31399517"/>
            <a:ext cx="21214462" cy="646331"/>
          </a:xfrm>
          <a:prstGeom prst="rect">
            <a:avLst/>
          </a:prstGeom>
        </p:spPr>
        <p:txBody>
          <a:bodyPr wrap="none">
            <a:spAutoFit/>
          </a:bodyPr>
          <a:lstStyle/>
          <a:p>
            <a:r>
              <a:rPr lang="en-US" sz="3600" b="1" dirty="0">
                <a:latin typeface="Times New Roman" pitchFamily="18" charset="0"/>
                <a:cs typeface="Times New Roman" pitchFamily="18" charset="0"/>
              </a:rPr>
              <a:t>This work is funded by </a:t>
            </a:r>
            <a:r>
              <a:rPr lang="en-US" sz="3600" b="1" dirty="0" err="1">
                <a:latin typeface="Times New Roman" pitchFamily="18" charset="0"/>
                <a:cs typeface="Times New Roman" pitchFamily="18" charset="0"/>
              </a:rPr>
              <a:t>Regione</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Lombardia</a:t>
            </a:r>
            <a:r>
              <a:rPr lang="en-US" sz="3600" b="1" dirty="0">
                <a:latin typeface="Times New Roman" pitchFamily="18" charset="0"/>
                <a:cs typeface="Times New Roman" pitchFamily="18" charset="0"/>
              </a:rPr>
              <a:t> (TRANS-ALS project) to GPC and Ministry of Health to GPC</a:t>
            </a:r>
            <a:r>
              <a:rPr lang="en-US" dirty="0"/>
              <a:t>.</a:t>
            </a:r>
          </a:p>
        </p:txBody>
      </p:sp>
      <p:sp>
        <p:nvSpPr>
          <p:cNvPr id="19" name="Rettangolo 18"/>
          <p:cNvSpPr/>
          <p:nvPr/>
        </p:nvSpPr>
        <p:spPr>
          <a:xfrm>
            <a:off x="-1300044" y="2530273"/>
            <a:ext cx="45337011" cy="1169551"/>
          </a:xfrm>
          <a:prstGeom prst="rect">
            <a:avLst/>
          </a:prstGeom>
        </p:spPr>
        <p:txBody>
          <a:bodyPr wrap="square">
            <a:spAutoFit/>
          </a:bodyPr>
          <a:lstStyle/>
          <a:p>
            <a:pPr algn="ctr"/>
            <a:r>
              <a:rPr lang="it-IT" sz="7000" b="1" dirty="0" smtClean="0">
                <a:latin typeface="Times New Roman" pitchFamily="18" charset="0"/>
                <a:cs typeface="Times New Roman" pitchFamily="18" charset="0"/>
              </a:rPr>
              <a:t>M.BERSANI</a:t>
            </a:r>
            <a:r>
              <a:rPr lang="it-IT" sz="7000" b="1" baseline="30000" dirty="0" smtClean="0">
                <a:latin typeface="Times New Roman" pitchFamily="18" charset="0"/>
                <a:cs typeface="Times New Roman" pitchFamily="18" charset="0"/>
              </a:rPr>
              <a:t>1</a:t>
            </a:r>
            <a:r>
              <a:rPr lang="it-IT" sz="7000" b="1" dirty="0">
                <a:latin typeface="Times New Roman" pitchFamily="18" charset="0"/>
                <a:cs typeface="Times New Roman" pitchFamily="18" charset="0"/>
              </a:rPr>
              <a:t>, </a:t>
            </a:r>
            <a:r>
              <a:rPr lang="it-IT" sz="7000" b="1" dirty="0" smtClean="0">
                <a:latin typeface="Times New Roman" pitchFamily="18" charset="0"/>
                <a:cs typeface="Times New Roman" pitchFamily="18" charset="0"/>
              </a:rPr>
              <a:t>M.TAIANA</a:t>
            </a:r>
            <a:r>
              <a:rPr lang="it-IT" sz="7000" b="1" baseline="30000" dirty="0" smtClean="0">
                <a:latin typeface="Times New Roman" pitchFamily="18" charset="0"/>
                <a:cs typeface="Times New Roman" pitchFamily="18" charset="0"/>
              </a:rPr>
              <a:t>1</a:t>
            </a:r>
            <a:r>
              <a:rPr lang="it-IT" sz="7000" b="1" dirty="0" smtClean="0">
                <a:latin typeface="Times New Roman" pitchFamily="18" charset="0"/>
                <a:cs typeface="Times New Roman" pitchFamily="18" charset="0"/>
              </a:rPr>
              <a:t>, F.BIELLA</a:t>
            </a:r>
            <a:r>
              <a:rPr lang="it-IT" sz="7000" b="1" baseline="30000" dirty="0" smtClean="0">
                <a:latin typeface="Times New Roman" pitchFamily="18" charset="0"/>
                <a:cs typeface="Times New Roman" pitchFamily="18" charset="0"/>
              </a:rPr>
              <a:t>1</a:t>
            </a:r>
            <a:r>
              <a:rPr lang="it-IT" sz="7000" b="1" dirty="0">
                <a:latin typeface="Times New Roman" pitchFamily="18" charset="0"/>
                <a:cs typeface="Times New Roman" pitchFamily="18" charset="0"/>
              </a:rPr>
              <a:t>, </a:t>
            </a:r>
            <a:r>
              <a:rPr lang="it-IT" sz="7000" b="1" dirty="0" smtClean="0">
                <a:latin typeface="Times New Roman" pitchFamily="18" charset="0"/>
                <a:cs typeface="Times New Roman" pitchFamily="18" charset="0"/>
              </a:rPr>
              <a:t>M.NIZZARDO</a:t>
            </a:r>
            <a:r>
              <a:rPr lang="it-IT" sz="7000" b="1" baseline="30000" dirty="0" smtClean="0">
                <a:latin typeface="Times New Roman" pitchFamily="18" charset="0"/>
                <a:cs typeface="Times New Roman" pitchFamily="18" charset="0"/>
              </a:rPr>
              <a:t>2</a:t>
            </a:r>
            <a:r>
              <a:rPr lang="it-IT" sz="7000" b="1" dirty="0">
                <a:latin typeface="Times New Roman" pitchFamily="18" charset="0"/>
                <a:cs typeface="Times New Roman" pitchFamily="18" charset="0"/>
              </a:rPr>
              <a:t>, </a:t>
            </a:r>
            <a:r>
              <a:rPr lang="it-IT" sz="7000" b="1" dirty="0" smtClean="0">
                <a:latin typeface="Times New Roman" pitchFamily="18" charset="0"/>
                <a:cs typeface="Times New Roman" pitchFamily="18" charset="0"/>
              </a:rPr>
              <a:t>S.GHEZZI</a:t>
            </a:r>
            <a:r>
              <a:rPr lang="it-IT" sz="7000" b="1" baseline="30000" dirty="0" smtClean="0">
                <a:latin typeface="Times New Roman" pitchFamily="18" charset="0"/>
                <a:cs typeface="Times New Roman" pitchFamily="18" charset="0"/>
              </a:rPr>
              <a:t>2</a:t>
            </a:r>
            <a:r>
              <a:rPr lang="it-IT" sz="7000" b="1" dirty="0">
                <a:latin typeface="Times New Roman" pitchFamily="18" charset="0"/>
                <a:cs typeface="Times New Roman" pitchFamily="18" charset="0"/>
              </a:rPr>
              <a:t>, </a:t>
            </a:r>
            <a:r>
              <a:rPr lang="it-IT" sz="7000" b="1" dirty="0" smtClean="0">
                <a:latin typeface="Times New Roman" pitchFamily="18" charset="0"/>
                <a:cs typeface="Times New Roman" pitchFamily="18" charset="0"/>
              </a:rPr>
              <a:t>N.BRESOLIN</a:t>
            </a:r>
            <a:r>
              <a:rPr lang="it-IT" sz="7000" b="1" baseline="30000" dirty="0" smtClean="0">
                <a:latin typeface="Times New Roman" pitchFamily="18" charset="0"/>
                <a:cs typeface="Times New Roman" pitchFamily="18" charset="0"/>
              </a:rPr>
              <a:t>2</a:t>
            </a:r>
            <a:r>
              <a:rPr lang="it-IT" sz="7000" b="1" dirty="0">
                <a:latin typeface="Times New Roman" pitchFamily="18" charset="0"/>
                <a:cs typeface="Times New Roman" pitchFamily="18" charset="0"/>
              </a:rPr>
              <a:t>, </a:t>
            </a:r>
            <a:r>
              <a:rPr lang="it-IT" sz="7000" b="1" dirty="0" smtClean="0">
                <a:latin typeface="Times New Roman" pitchFamily="18" charset="0"/>
                <a:cs typeface="Times New Roman" pitchFamily="18" charset="0"/>
              </a:rPr>
              <a:t>G.COMI</a:t>
            </a:r>
            <a:r>
              <a:rPr lang="it-IT" sz="7000" b="1" baseline="30000" dirty="0" smtClean="0">
                <a:latin typeface="Times New Roman" pitchFamily="18" charset="0"/>
                <a:cs typeface="Times New Roman" pitchFamily="18" charset="0"/>
              </a:rPr>
              <a:t>2</a:t>
            </a:r>
            <a:r>
              <a:rPr lang="it-IT" sz="7000" b="1" dirty="0">
                <a:latin typeface="Times New Roman" pitchFamily="18" charset="0"/>
                <a:cs typeface="Times New Roman" pitchFamily="18" charset="0"/>
              </a:rPr>
              <a:t>, </a:t>
            </a:r>
            <a:r>
              <a:rPr lang="it-IT" sz="7000" b="1" dirty="0" smtClean="0">
                <a:latin typeface="Times New Roman" pitchFamily="18" charset="0"/>
                <a:cs typeface="Times New Roman" pitchFamily="18" charset="0"/>
              </a:rPr>
              <a:t>S.CORTI</a:t>
            </a:r>
            <a:r>
              <a:rPr lang="it-IT" sz="7000" b="1" baseline="30000" dirty="0" smtClean="0">
                <a:latin typeface="Times New Roman" pitchFamily="18" charset="0"/>
                <a:cs typeface="Times New Roman" pitchFamily="18" charset="0"/>
              </a:rPr>
              <a:t>2</a:t>
            </a:r>
            <a:endParaRPr lang="it-IT" sz="7000" b="1" baseline="30000" dirty="0">
              <a:latin typeface="Times New Roman" pitchFamily="18" charset="0"/>
              <a:cs typeface="Times New Roman" pitchFamily="18" charset="0"/>
            </a:endParaRPr>
          </a:p>
        </p:txBody>
      </p:sp>
      <p:sp>
        <p:nvSpPr>
          <p:cNvPr id="20" name="Rettangolo 19"/>
          <p:cNvSpPr/>
          <p:nvPr/>
        </p:nvSpPr>
        <p:spPr>
          <a:xfrm>
            <a:off x="20342284" y="5682408"/>
            <a:ext cx="20206173" cy="1169551"/>
          </a:xfrm>
          <a:prstGeom prst="rect">
            <a:avLst/>
          </a:prstGeom>
          <a:solidFill>
            <a:srgbClr val="F02424"/>
          </a:solidFill>
          <a:ln>
            <a:solidFill>
              <a:schemeClr val="tx1"/>
            </a:solidFill>
          </a:ln>
        </p:spPr>
        <p:txBody>
          <a:bodyPr wrap="none">
            <a:spAutoFit/>
          </a:bodyPr>
          <a:lstStyle/>
          <a:p>
            <a:r>
              <a:rPr lang="it-IT" sz="7000" b="1" dirty="0">
                <a:solidFill>
                  <a:schemeClr val="bg1"/>
                </a:solidFill>
                <a:latin typeface="Times New Roman" pitchFamily="18" charset="0"/>
                <a:cs typeface="Times New Roman" pitchFamily="18" charset="0"/>
              </a:rPr>
              <a:t>C9 </a:t>
            </a:r>
            <a:r>
              <a:rPr lang="it-IT" sz="7000" b="1" dirty="0" err="1">
                <a:solidFill>
                  <a:schemeClr val="bg1"/>
                </a:solidFill>
                <a:latin typeface="Times New Roman" pitchFamily="18" charset="0"/>
                <a:cs typeface="Times New Roman" pitchFamily="18" charset="0"/>
              </a:rPr>
              <a:t>iPSCs</a:t>
            </a:r>
            <a:r>
              <a:rPr lang="it-IT" sz="7000" b="1" dirty="0">
                <a:solidFill>
                  <a:schemeClr val="bg1"/>
                </a:solidFill>
                <a:latin typeface="Times New Roman" pitchFamily="18" charset="0"/>
                <a:cs typeface="Times New Roman" pitchFamily="18" charset="0"/>
              </a:rPr>
              <a:t>-DERIVED </a:t>
            </a:r>
            <a:r>
              <a:rPr lang="it-IT" sz="7000" b="1" dirty="0" err="1">
                <a:solidFill>
                  <a:schemeClr val="bg1"/>
                </a:solidFill>
                <a:latin typeface="Times New Roman" pitchFamily="18" charset="0"/>
                <a:cs typeface="Times New Roman" pitchFamily="18" charset="0"/>
              </a:rPr>
              <a:t>MNs</a:t>
            </a:r>
            <a:r>
              <a:rPr lang="it-IT" sz="7000" b="1" dirty="0">
                <a:solidFill>
                  <a:schemeClr val="bg1"/>
                </a:solidFill>
                <a:latin typeface="Times New Roman" pitchFamily="18" charset="0"/>
                <a:cs typeface="Times New Roman" pitchFamily="18" charset="0"/>
              </a:rPr>
              <a:t> CHARACTERIZATION</a:t>
            </a:r>
          </a:p>
        </p:txBody>
      </p:sp>
      <p:pic>
        <p:nvPicPr>
          <p:cNvPr id="1029"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t="15227"/>
          <a:stretch/>
        </p:blipFill>
        <p:spPr bwMode="auto">
          <a:xfrm>
            <a:off x="30248275" y="13016150"/>
            <a:ext cx="15675877" cy="9472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560412" y="7100252"/>
            <a:ext cx="8094536" cy="4829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605020" y="7202522"/>
            <a:ext cx="4852581" cy="51065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600951" y="17163090"/>
            <a:ext cx="3799610" cy="4581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620441" y="16996017"/>
            <a:ext cx="4014044" cy="5240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6" name="Picture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337509" y="23403172"/>
            <a:ext cx="13141834" cy="429542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7" name="Picture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479343" y="26534351"/>
            <a:ext cx="13397203" cy="46313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Rettangolo 25"/>
          <p:cNvSpPr/>
          <p:nvPr/>
        </p:nvSpPr>
        <p:spPr>
          <a:xfrm>
            <a:off x="36360457" y="20375278"/>
            <a:ext cx="5679330" cy="1436952"/>
          </a:xfrm>
          <a:prstGeom prst="rect">
            <a:avLst/>
          </a:prstGeom>
          <a:solidFill>
            <a:srgbClr val="F02424"/>
          </a:solidFill>
          <a:ln>
            <a:solidFill>
              <a:schemeClr val="tx1"/>
            </a:solidFill>
          </a:ln>
        </p:spPr>
        <p:txBody>
          <a:bodyPr wrap="square">
            <a:spAutoFit/>
          </a:bodyPr>
          <a:lstStyle/>
          <a:p>
            <a:r>
              <a:rPr lang="en-US" sz="2800" dirty="0">
                <a:solidFill>
                  <a:schemeClr val="bg1"/>
                </a:solidFill>
                <a:latin typeface="Times New Roman" pitchFamily="18" charset="0"/>
                <a:cs typeface="Times New Roman" pitchFamily="18" charset="0"/>
              </a:rPr>
              <a:t>Fig. 2: C9 iPSC-derived MNs show an increase of  DNA  damage marker </a:t>
            </a:r>
            <a:r>
              <a:rPr lang="en-US" sz="2800" dirty="0" smtClean="0">
                <a:solidFill>
                  <a:schemeClr val="bg1"/>
                </a:solidFill>
                <a:latin typeface="Times New Roman" pitchFamily="18" charset="0"/>
                <a:cs typeface="Times New Roman" pitchFamily="18" charset="0"/>
              </a:rPr>
              <a:t>phospho-H2AX</a:t>
            </a:r>
            <a:endParaRPr lang="en-US" sz="2800" dirty="0">
              <a:solidFill>
                <a:schemeClr val="bg1"/>
              </a:solidFill>
              <a:latin typeface="Times New Roman" pitchFamily="18" charset="0"/>
              <a:cs typeface="Times New Roman" pitchFamily="18" charset="0"/>
            </a:endParaRPr>
          </a:p>
        </p:txBody>
      </p:sp>
      <p:sp>
        <p:nvSpPr>
          <p:cNvPr id="27" name="Rettangolo 26"/>
          <p:cNvSpPr/>
          <p:nvPr/>
        </p:nvSpPr>
        <p:spPr>
          <a:xfrm>
            <a:off x="30648087" y="11908032"/>
            <a:ext cx="10707629" cy="1077218"/>
          </a:xfrm>
          <a:prstGeom prst="rect">
            <a:avLst/>
          </a:prstGeom>
          <a:solidFill>
            <a:srgbClr val="F02424"/>
          </a:solidFill>
          <a:ln>
            <a:solidFill>
              <a:schemeClr val="tx1"/>
            </a:solidFill>
          </a:ln>
        </p:spPr>
        <p:txBody>
          <a:bodyPr wrap="square">
            <a:spAutoFit/>
          </a:bodyPr>
          <a:lstStyle/>
          <a:p>
            <a:pPr algn="ctr"/>
            <a:r>
              <a:rPr lang="en-US" sz="3200" dirty="0" smtClean="0">
                <a:solidFill>
                  <a:schemeClr val="bg1"/>
                </a:solidFill>
                <a:latin typeface="Times New Roman" pitchFamily="18" charset="0"/>
                <a:cs typeface="Times New Roman" pitchFamily="18" charset="0"/>
              </a:rPr>
              <a:t>Fig.1:C9 </a:t>
            </a:r>
            <a:r>
              <a:rPr lang="en-US" sz="3200" dirty="0">
                <a:solidFill>
                  <a:schemeClr val="bg1"/>
                </a:solidFill>
                <a:latin typeface="Times New Roman" pitchFamily="18" charset="0"/>
                <a:cs typeface="Times New Roman" pitchFamily="18" charset="0"/>
              </a:rPr>
              <a:t>iPSC-derived MNs showed significant impairment of  axonal elongation</a:t>
            </a:r>
          </a:p>
        </p:txBody>
      </p:sp>
      <p:sp>
        <p:nvSpPr>
          <p:cNvPr id="28" name="Rettangolo 27"/>
          <p:cNvSpPr/>
          <p:nvPr/>
        </p:nvSpPr>
        <p:spPr>
          <a:xfrm>
            <a:off x="15674417" y="17281278"/>
            <a:ext cx="4292266" cy="2554545"/>
          </a:xfrm>
          <a:prstGeom prst="rect">
            <a:avLst/>
          </a:prstGeom>
          <a:solidFill>
            <a:srgbClr val="F02424"/>
          </a:solidFill>
          <a:ln>
            <a:solidFill>
              <a:schemeClr val="tx1"/>
            </a:solidFill>
          </a:ln>
        </p:spPr>
        <p:txBody>
          <a:bodyPr wrap="square">
            <a:spAutoFit/>
          </a:bodyPr>
          <a:lstStyle/>
          <a:p>
            <a:pPr algn="r"/>
            <a:r>
              <a:rPr lang="en-US" sz="3200" dirty="0" smtClean="0">
                <a:solidFill>
                  <a:schemeClr val="bg1"/>
                </a:solidFill>
                <a:latin typeface="Times New Roman" pitchFamily="18" charset="0"/>
                <a:cs typeface="Times New Roman" pitchFamily="18" charset="0"/>
              </a:rPr>
              <a:t>Fig.3: </a:t>
            </a:r>
            <a:r>
              <a:rPr lang="en-US" sz="3000" dirty="0">
                <a:solidFill>
                  <a:schemeClr val="bg1"/>
                </a:solidFill>
                <a:latin typeface="Times New Roman" pitchFamily="18" charset="0"/>
                <a:cs typeface="Times New Roman" pitchFamily="18" charset="0"/>
              </a:rPr>
              <a:t>C9</a:t>
            </a:r>
            <a:r>
              <a:rPr lang="en-US" sz="3200" dirty="0">
                <a:solidFill>
                  <a:schemeClr val="bg1"/>
                </a:solidFill>
                <a:latin typeface="Times New Roman" pitchFamily="18" charset="0"/>
                <a:cs typeface="Times New Roman" pitchFamily="18" charset="0"/>
              </a:rPr>
              <a:t> MNs show a strong decrease in axonal-related </a:t>
            </a:r>
            <a:r>
              <a:rPr lang="en-US" sz="3200" dirty="0" smtClean="0">
                <a:solidFill>
                  <a:schemeClr val="bg1"/>
                </a:solidFill>
                <a:latin typeface="Times New Roman" pitchFamily="18" charset="0"/>
                <a:cs typeface="Times New Roman" pitchFamily="18" charset="0"/>
              </a:rPr>
              <a:t>genes STMN2 </a:t>
            </a:r>
            <a:r>
              <a:rPr lang="en-US" sz="3200" dirty="0">
                <a:solidFill>
                  <a:schemeClr val="bg1"/>
                </a:solidFill>
                <a:latin typeface="Times New Roman" pitchFamily="18" charset="0"/>
                <a:cs typeface="Times New Roman" pitchFamily="18" charset="0"/>
              </a:rPr>
              <a:t>and </a:t>
            </a:r>
            <a:r>
              <a:rPr lang="en-US" sz="3200" dirty="0" err="1">
                <a:solidFill>
                  <a:schemeClr val="bg1"/>
                </a:solidFill>
                <a:latin typeface="Times New Roman" pitchFamily="18" charset="0"/>
                <a:cs typeface="Times New Roman" pitchFamily="18" charset="0"/>
              </a:rPr>
              <a:t>NfH</a:t>
            </a:r>
            <a:r>
              <a:rPr lang="en-US" sz="3200" dirty="0">
                <a:solidFill>
                  <a:schemeClr val="bg1"/>
                </a:solidFill>
                <a:latin typeface="Times New Roman" pitchFamily="18" charset="0"/>
                <a:cs typeface="Times New Roman" pitchFamily="18" charset="0"/>
              </a:rPr>
              <a:t> levels in qPCR</a:t>
            </a:r>
          </a:p>
        </p:txBody>
      </p:sp>
      <p:pic>
        <p:nvPicPr>
          <p:cNvPr id="1039" name="Picture 1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802364" y="23171938"/>
            <a:ext cx="3567354" cy="3448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0" name="Picture 1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838903" y="27860003"/>
            <a:ext cx="3210402" cy="3384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1" name="Picture 1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272962" y="27860003"/>
            <a:ext cx="3581401" cy="3275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 name="Rettangolo 29"/>
          <p:cNvSpPr/>
          <p:nvPr/>
        </p:nvSpPr>
        <p:spPr>
          <a:xfrm rot="16200000">
            <a:off x="12752541" y="25567668"/>
            <a:ext cx="4685898" cy="584775"/>
          </a:xfrm>
          <a:prstGeom prst="rect">
            <a:avLst/>
          </a:prstGeom>
          <a:solidFill>
            <a:schemeClr val="accent1"/>
          </a:solidFill>
          <a:ln>
            <a:solidFill>
              <a:schemeClr val="tx1"/>
            </a:solidFill>
          </a:ln>
        </p:spPr>
        <p:txBody>
          <a:bodyPr wrap="none">
            <a:spAutoFit/>
          </a:bodyPr>
          <a:lstStyle/>
          <a:p>
            <a:r>
              <a:rPr lang="it-IT" sz="3200" dirty="0">
                <a:solidFill>
                  <a:schemeClr val="bg1"/>
                </a:solidFill>
                <a:latin typeface="Times New Roman" pitchFamily="18" charset="0"/>
                <a:cs typeface="Times New Roman" pitchFamily="18" charset="0"/>
              </a:rPr>
              <a:t>AXONAL ELONGATION</a:t>
            </a:r>
          </a:p>
        </p:txBody>
      </p:sp>
      <p:sp>
        <p:nvSpPr>
          <p:cNvPr id="31" name="Rettangolo 30"/>
          <p:cNvSpPr/>
          <p:nvPr/>
        </p:nvSpPr>
        <p:spPr>
          <a:xfrm>
            <a:off x="23842758" y="28305991"/>
            <a:ext cx="3897398" cy="2554545"/>
          </a:xfrm>
          <a:prstGeom prst="rect">
            <a:avLst/>
          </a:prstGeom>
          <a:solidFill>
            <a:schemeClr val="accent1"/>
          </a:solidFill>
          <a:ln>
            <a:solidFill>
              <a:schemeClr val="tx1"/>
            </a:solidFill>
          </a:ln>
        </p:spPr>
        <p:txBody>
          <a:bodyPr wrap="square">
            <a:spAutoFit/>
          </a:bodyPr>
          <a:lstStyle/>
          <a:p>
            <a:r>
              <a:rPr lang="it-IT" sz="3200" dirty="0">
                <a:solidFill>
                  <a:schemeClr val="bg1"/>
                </a:solidFill>
                <a:latin typeface="Times New Roman" pitchFamily="18" charset="0"/>
                <a:cs typeface="Times New Roman" pitchFamily="18" charset="0"/>
              </a:rPr>
              <a:t>Fig.6: </a:t>
            </a:r>
            <a:r>
              <a:rPr lang="it-IT" sz="3200" dirty="0" err="1">
                <a:solidFill>
                  <a:schemeClr val="bg1"/>
                </a:solidFill>
                <a:latin typeface="Times New Roman" pitchFamily="18" charset="0"/>
                <a:cs typeface="Times New Roman" pitchFamily="18" charset="0"/>
              </a:rPr>
              <a:t>Mos</a:t>
            </a:r>
            <a:r>
              <a:rPr lang="it-IT" sz="3200" dirty="0">
                <a:solidFill>
                  <a:schemeClr val="bg1"/>
                </a:solidFill>
                <a:latin typeface="Times New Roman" pitchFamily="18" charset="0"/>
                <a:cs typeface="Times New Roman" pitchFamily="18" charset="0"/>
              </a:rPr>
              <a:t> rescue </a:t>
            </a:r>
            <a:r>
              <a:rPr lang="it-IT" sz="3200" dirty="0" err="1">
                <a:solidFill>
                  <a:schemeClr val="bg1"/>
                </a:solidFill>
                <a:latin typeface="Times New Roman" pitchFamily="18" charset="0"/>
                <a:cs typeface="Times New Roman" pitchFamily="18" charset="0"/>
              </a:rPr>
              <a:t>axonal</a:t>
            </a:r>
            <a:r>
              <a:rPr lang="it-IT" sz="3200" dirty="0">
                <a:solidFill>
                  <a:schemeClr val="bg1"/>
                </a:solidFill>
                <a:latin typeface="Times New Roman" pitchFamily="18" charset="0"/>
                <a:cs typeface="Times New Roman" pitchFamily="18" charset="0"/>
              </a:rPr>
              <a:t> </a:t>
            </a:r>
            <a:r>
              <a:rPr lang="it-IT" sz="3200" dirty="0" err="1">
                <a:solidFill>
                  <a:schemeClr val="bg1"/>
                </a:solidFill>
                <a:latin typeface="Times New Roman" pitchFamily="18" charset="0"/>
                <a:cs typeface="Times New Roman" pitchFamily="18" charset="0"/>
              </a:rPr>
              <a:t>elongation</a:t>
            </a:r>
            <a:r>
              <a:rPr lang="it-IT" sz="3200" dirty="0">
                <a:solidFill>
                  <a:schemeClr val="bg1"/>
                </a:solidFill>
                <a:latin typeface="Times New Roman" pitchFamily="18" charset="0"/>
                <a:cs typeface="Times New Roman" pitchFamily="18" charset="0"/>
              </a:rPr>
              <a:t> in C9 </a:t>
            </a:r>
            <a:r>
              <a:rPr lang="it-IT" sz="3200" dirty="0" err="1" smtClean="0">
                <a:solidFill>
                  <a:schemeClr val="bg1"/>
                </a:solidFill>
                <a:latin typeface="Times New Roman" pitchFamily="18" charset="0"/>
                <a:cs typeface="Times New Roman" pitchFamily="18" charset="0"/>
              </a:rPr>
              <a:t>MNs</a:t>
            </a:r>
            <a:r>
              <a:rPr lang="it-IT" sz="3200" dirty="0" smtClean="0">
                <a:solidFill>
                  <a:schemeClr val="bg1"/>
                </a:solidFill>
                <a:latin typeface="Times New Roman" pitchFamily="18" charset="0"/>
                <a:cs typeface="Times New Roman" pitchFamily="18" charset="0"/>
              </a:rPr>
              <a:t> and </a:t>
            </a:r>
            <a:r>
              <a:rPr lang="it-IT" sz="3200" dirty="0" err="1" smtClean="0">
                <a:solidFill>
                  <a:schemeClr val="bg1"/>
                </a:solidFill>
                <a:latin typeface="Times New Roman" pitchFamily="18" charset="0"/>
                <a:cs typeface="Times New Roman" pitchFamily="18" charset="0"/>
              </a:rPr>
              <a:t>restore</a:t>
            </a:r>
            <a:r>
              <a:rPr lang="it-IT" sz="3200" dirty="0" smtClean="0">
                <a:solidFill>
                  <a:schemeClr val="bg1"/>
                </a:solidFill>
                <a:latin typeface="Times New Roman" pitchFamily="18" charset="0"/>
                <a:cs typeface="Times New Roman" pitchFamily="18" charset="0"/>
              </a:rPr>
              <a:t> STMN2 and </a:t>
            </a:r>
            <a:r>
              <a:rPr lang="it-IT" sz="3200" dirty="0" err="1" smtClean="0">
                <a:solidFill>
                  <a:schemeClr val="bg1"/>
                </a:solidFill>
                <a:latin typeface="Times New Roman" pitchFamily="18" charset="0"/>
                <a:cs typeface="Times New Roman" pitchFamily="18" charset="0"/>
              </a:rPr>
              <a:t>NfH</a:t>
            </a:r>
            <a:r>
              <a:rPr lang="it-IT" sz="3200" dirty="0" smtClean="0">
                <a:solidFill>
                  <a:schemeClr val="bg1"/>
                </a:solidFill>
                <a:latin typeface="Times New Roman" pitchFamily="18" charset="0"/>
                <a:cs typeface="Times New Roman" pitchFamily="18" charset="0"/>
              </a:rPr>
              <a:t> </a:t>
            </a:r>
            <a:r>
              <a:rPr lang="it-IT" sz="3200" dirty="0" err="1" smtClean="0">
                <a:solidFill>
                  <a:schemeClr val="bg1"/>
                </a:solidFill>
                <a:latin typeface="Times New Roman" pitchFamily="18" charset="0"/>
                <a:cs typeface="Times New Roman" pitchFamily="18" charset="0"/>
              </a:rPr>
              <a:t>expression</a:t>
            </a:r>
            <a:endParaRPr lang="it-IT" sz="3200" dirty="0">
              <a:solidFill>
                <a:schemeClr val="bg1"/>
              </a:solidFill>
              <a:latin typeface="Times New Roman" pitchFamily="18" charset="0"/>
              <a:cs typeface="Times New Roman" pitchFamily="18" charset="0"/>
            </a:endParaRPr>
          </a:p>
        </p:txBody>
      </p:sp>
      <p:sp>
        <p:nvSpPr>
          <p:cNvPr id="64" name="Rettangolo 63"/>
          <p:cNvSpPr/>
          <p:nvPr/>
        </p:nvSpPr>
        <p:spPr>
          <a:xfrm>
            <a:off x="36176494" y="23143632"/>
            <a:ext cx="4818033" cy="3323987"/>
          </a:xfrm>
          <a:prstGeom prst="rect">
            <a:avLst/>
          </a:prstGeom>
          <a:solidFill>
            <a:schemeClr val="accent1"/>
          </a:solidFill>
          <a:ln>
            <a:solidFill>
              <a:schemeClr val="tx1"/>
            </a:solidFill>
          </a:ln>
        </p:spPr>
        <p:txBody>
          <a:bodyPr wrap="square">
            <a:spAutoFit/>
          </a:bodyPr>
          <a:lstStyle/>
          <a:p>
            <a:pPr algn="just"/>
            <a:r>
              <a:rPr lang="en-US" sz="3000" dirty="0">
                <a:solidFill>
                  <a:schemeClr val="bg1"/>
                </a:solidFill>
                <a:latin typeface="Times New Roman" pitchFamily="18" charset="0"/>
                <a:cs typeface="Times New Roman" pitchFamily="18" charset="0"/>
              </a:rPr>
              <a:t>Fig.8: </a:t>
            </a:r>
            <a:r>
              <a:rPr lang="en-US" sz="3000" dirty="0" err="1">
                <a:solidFill>
                  <a:schemeClr val="bg1"/>
                </a:solidFill>
                <a:latin typeface="Times New Roman" pitchFamily="18" charset="0"/>
                <a:cs typeface="Times New Roman" pitchFamily="18" charset="0"/>
              </a:rPr>
              <a:t>immunostaining</a:t>
            </a:r>
            <a:r>
              <a:rPr lang="en-US" sz="3000" dirty="0">
                <a:solidFill>
                  <a:schemeClr val="bg1"/>
                </a:solidFill>
                <a:latin typeface="Times New Roman" pitchFamily="18" charset="0"/>
                <a:cs typeface="Times New Roman" pitchFamily="18" charset="0"/>
              </a:rPr>
              <a:t> quantification analysis for h2ax confirms that MO treatment decreases expression of DNA damage proteins in </a:t>
            </a:r>
            <a:r>
              <a:rPr lang="en-US" sz="3000" dirty="0" err="1">
                <a:solidFill>
                  <a:schemeClr val="bg1"/>
                </a:solidFill>
                <a:latin typeface="Times New Roman" pitchFamily="18" charset="0"/>
                <a:cs typeface="Times New Roman" pitchFamily="18" charset="0"/>
              </a:rPr>
              <a:t>iPSCs</a:t>
            </a:r>
            <a:r>
              <a:rPr lang="en-US" sz="3000" dirty="0">
                <a:solidFill>
                  <a:schemeClr val="bg1"/>
                </a:solidFill>
                <a:latin typeface="Times New Roman" pitchFamily="18" charset="0"/>
                <a:cs typeface="Times New Roman" pitchFamily="18" charset="0"/>
              </a:rPr>
              <a:t>-derived MNs</a:t>
            </a:r>
            <a:endParaRPr lang="it-IT" sz="3000" dirty="0">
              <a:solidFill>
                <a:schemeClr val="bg1"/>
              </a:solidFill>
              <a:latin typeface="Times New Roman" pitchFamily="18" charset="0"/>
              <a:cs typeface="Times New Roman" pitchFamily="18" charset="0"/>
            </a:endParaRPr>
          </a:p>
        </p:txBody>
      </p:sp>
      <p:sp>
        <p:nvSpPr>
          <p:cNvPr id="65" name="Rettangolo 64"/>
          <p:cNvSpPr/>
          <p:nvPr/>
        </p:nvSpPr>
        <p:spPr>
          <a:xfrm rot="16200000">
            <a:off x="27986064" y="24595700"/>
            <a:ext cx="2978701" cy="584775"/>
          </a:xfrm>
          <a:prstGeom prst="rect">
            <a:avLst/>
          </a:prstGeom>
          <a:solidFill>
            <a:schemeClr val="accent1"/>
          </a:solidFill>
          <a:ln>
            <a:solidFill>
              <a:schemeClr val="tx1"/>
            </a:solidFill>
          </a:ln>
        </p:spPr>
        <p:txBody>
          <a:bodyPr wrap="none">
            <a:spAutoFit/>
          </a:bodyPr>
          <a:lstStyle/>
          <a:p>
            <a:pPr algn="ctr"/>
            <a:r>
              <a:rPr lang="it-IT" sz="3200" dirty="0">
                <a:solidFill>
                  <a:schemeClr val="bg1"/>
                </a:solidFill>
                <a:latin typeface="Times New Roman" pitchFamily="18" charset="0"/>
                <a:cs typeface="Times New Roman" pitchFamily="18" charset="0"/>
              </a:rPr>
              <a:t>DNA DAMAGE</a:t>
            </a:r>
          </a:p>
        </p:txBody>
      </p:sp>
      <p:cxnSp>
        <p:nvCxnSpPr>
          <p:cNvPr id="67" name="Connettore 1 66"/>
          <p:cNvCxnSpPr/>
          <p:nvPr/>
        </p:nvCxnSpPr>
        <p:spPr>
          <a:xfrm>
            <a:off x="15304482" y="22943170"/>
            <a:ext cx="26435400" cy="11709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68" name="Freccia in giù 67"/>
          <p:cNvSpPr/>
          <p:nvPr/>
        </p:nvSpPr>
        <p:spPr>
          <a:xfrm>
            <a:off x="18363536" y="23002810"/>
            <a:ext cx="792461" cy="674537"/>
          </a:xfrm>
          <a:prstGeom prst="downArrow">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p:cNvSpPr/>
          <p:nvPr/>
        </p:nvSpPr>
        <p:spPr>
          <a:xfrm>
            <a:off x="14129237" y="21930971"/>
            <a:ext cx="16890046" cy="1169551"/>
          </a:xfrm>
          <a:prstGeom prst="rect">
            <a:avLst/>
          </a:prstGeom>
          <a:solidFill>
            <a:schemeClr val="accent1"/>
          </a:solidFill>
          <a:ln>
            <a:solidFill>
              <a:schemeClr val="tx1"/>
            </a:solidFill>
          </a:ln>
        </p:spPr>
        <p:txBody>
          <a:bodyPr wrap="square">
            <a:spAutoFit/>
          </a:bodyPr>
          <a:lstStyle/>
          <a:p>
            <a:pPr algn="ctr"/>
            <a:r>
              <a:rPr lang="it-IT" sz="7000" dirty="0">
                <a:solidFill>
                  <a:schemeClr val="bg1"/>
                </a:solidFill>
                <a:latin typeface="Times New Roman" pitchFamily="18" charset="0"/>
                <a:cs typeface="Times New Roman" pitchFamily="18" charset="0"/>
              </a:rPr>
              <a:t>MOLECULAR THERAPY: MORPHOLINO</a:t>
            </a:r>
          </a:p>
        </p:txBody>
      </p:sp>
      <p:sp>
        <p:nvSpPr>
          <p:cNvPr id="2" name="Ovale 1"/>
          <p:cNvSpPr/>
          <p:nvPr/>
        </p:nvSpPr>
        <p:spPr>
          <a:xfrm>
            <a:off x="126661" y="1404393"/>
            <a:ext cx="1589797" cy="120984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6000" dirty="0" smtClean="0">
                <a:latin typeface="Times New Roman" panose="02020603050405020304" pitchFamily="18" charset="0"/>
                <a:cs typeface="Times New Roman" panose="02020603050405020304" pitchFamily="18" charset="0"/>
              </a:rPr>
              <a:t>19</a:t>
            </a:r>
            <a:endParaRPr lang="it-IT" sz="6000" dirty="0">
              <a:latin typeface="Times New Roman" panose="02020603050405020304" pitchFamily="18" charset="0"/>
              <a:cs typeface="Times New Roman" panose="02020603050405020304" pitchFamily="18" charset="0"/>
            </a:endParaRPr>
          </a:p>
        </p:txBody>
      </p:sp>
      <p:sp>
        <p:nvSpPr>
          <p:cNvPr id="3" name="CasellaDiTesto 2"/>
          <p:cNvSpPr txBox="1"/>
          <p:nvPr/>
        </p:nvSpPr>
        <p:spPr>
          <a:xfrm>
            <a:off x="23037467" y="27242120"/>
            <a:ext cx="2556649" cy="307777"/>
          </a:xfrm>
          <a:prstGeom prst="rect">
            <a:avLst/>
          </a:prstGeom>
          <a:noFill/>
        </p:spPr>
        <p:txBody>
          <a:bodyPr wrap="square" rtlCol="0">
            <a:spAutoFit/>
          </a:bodyPr>
          <a:lstStyle/>
          <a:p>
            <a:r>
              <a:rPr lang="it-IT" dirty="0" smtClean="0">
                <a:solidFill>
                  <a:srgbClr val="92D050"/>
                </a:solidFill>
              </a:rPr>
              <a:t>smi32</a:t>
            </a:r>
            <a:endParaRPr lang="it-IT" dirty="0">
              <a:solidFill>
                <a:srgbClr val="92D050"/>
              </a:solidFill>
            </a:endParaRPr>
          </a:p>
        </p:txBody>
      </p:sp>
      <p:sp>
        <p:nvSpPr>
          <p:cNvPr id="60" name="CasellaDiTesto 59"/>
          <p:cNvSpPr txBox="1"/>
          <p:nvPr/>
        </p:nvSpPr>
        <p:spPr>
          <a:xfrm>
            <a:off x="18967708" y="27208976"/>
            <a:ext cx="2556649" cy="307777"/>
          </a:xfrm>
          <a:prstGeom prst="rect">
            <a:avLst/>
          </a:prstGeom>
          <a:noFill/>
        </p:spPr>
        <p:txBody>
          <a:bodyPr wrap="square" rtlCol="0">
            <a:spAutoFit/>
          </a:bodyPr>
          <a:lstStyle/>
          <a:p>
            <a:r>
              <a:rPr lang="it-IT" dirty="0" smtClean="0">
                <a:solidFill>
                  <a:srgbClr val="92D050"/>
                </a:solidFill>
              </a:rPr>
              <a:t>smi32</a:t>
            </a:r>
            <a:endParaRPr lang="it-IT" dirty="0">
              <a:solidFill>
                <a:srgbClr val="92D050"/>
              </a:solidFill>
            </a:endParaRPr>
          </a:p>
        </p:txBody>
      </p:sp>
      <p:sp>
        <p:nvSpPr>
          <p:cNvPr id="61" name="CasellaDiTesto 60"/>
          <p:cNvSpPr txBox="1"/>
          <p:nvPr/>
        </p:nvSpPr>
        <p:spPr>
          <a:xfrm>
            <a:off x="27486309" y="27249080"/>
            <a:ext cx="2556649" cy="307777"/>
          </a:xfrm>
          <a:prstGeom prst="rect">
            <a:avLst/>
          </a:prstGeom>
          <a:noFill/>
        </p:spPr>
        <p:txBody>
          <a:bodyPr wrap="square" rtlCol="0">
            <a:spAutoFit/>
          </a:bodyPr>
          <a:lstStyle/>
          <a:p>
            <a:r>
              <a:rPr lang="it-IT" dirty="0" smtClean="0">
                <a:solidFill>
                  <a:srgbClr val="92D050"/>
                </a:solidFill>
              </a:rPr>
              <a:t>smi32</a:t>
            </a:r>
            <a:endParaRPr lang="it-IT" dirty="0">
              <a:solidFill>
                <a:srgbClr val="92D050"/>
              </a:solidFill>
            </a:endParaRPr>
          </a:p>
        </p:txBody>
      </p:sp>
      <p:sp>
        <p:nvSpPr>
          <p:cNvPr id="62" name="CasellaDiTesto 61"/>
          <p:cNvSpPr txBox="1"/>
          <p:nvPr/>
        </p:nvSpPr>
        <p:spPr>
          <a:xfrm>
            <a:off x="40761463" y="30670385"/>
            <a:ext cx="2556649" cy="307777"/>
          </a:xfrm>
          <a:prstGeom prst="rect">
            <a:avLst/>
          </a:prstGeom>
          <a:noFill/>
        </p:spPr>
        <p:txBody>
          <a:bodyPr wrap="square" rtlCol="0">
            <a:spAutoFit/>
          </a:bodyPr>
          <a:lstStyle/>
          <a:p>
            <a:r>
              <a:rPr lang="it-IT" dirty="0" smtClean="0">
                <a:solidFill>
                  <a:srgbClr val="92D050"/>
                </a:solidFill>
              </a:rPr>
              <a:t>h2ax</a:t>
            </a:r>
            <a:endParaRPr lang="it-IT" dirty="0">
              <a:solidFill>
                <a:srgbClr val="92D050"/>
              </a:solidFill>
            </a:endParaRPr>
          </a:p>
        </p:txBody>
      </p:sp>
      <p:sp>
        <p:nvSpPr>
          <p:cNvPr id="4" name="CasellaDiTesto 3"/>
          <p:cNvSpPr txBox="1"/>
          <p:nvPr/>
        </p:nvSpPr>
        <p:spPr>
          <a:xfrm>
            <a:off x="17414859" y="27806034"/>
            <a:ext cx="880128" cy="307777"/>
          </a:xfrm>
          <a:prstGeom prst="rect">
            <a:avLst/>
          </a:prstGeom>
          <a:noFill/>
        </p:spPr>
        <p:txBody>
          <a:bodyPr wrap="square" rtlCol="0">
            <a:spAutoFit/>
          </a:bodyPr>
          <a:lstStyle/>
          <a:p>
            <a:r>
              <a:rPr lang="it-IT" b="1" dirty="0" smtClean="0"/>
              <a:t>STMN2</a:t>
            </a:r>
            <a:endParaRPr lang="it-IT" b="1" dirty="0"/>
          </a:p>
        </p:txBody>
      </p:sp>
      <p:sp>
        <p:nvSpPr>
          <p:cNvPr id="66" name="Rettangolo 65"/>
          <p:cNvSpPr/>
          <p:nvPr/>
        </p:nvSpPr>
        <p:spPr>
          <a:xfrm>
            <a:off x="2643760" y="4776368"/>
            <a:ext cx="8726991" cy="1200329"/>
          </a:xfrm>
          <a:prstGeom prst="rect">
            <a:avLst/>
          </a:prstGeom>
          <a:solidFill>
            <a:srgbClr val="C00000"/>
          </a:solidFill>
          <a:ln>
            <a:solidFill>
              <a:schemeClr val="tx1"/>
            </a:solidFill>
          </a:ln>
        </p:spPr>
        <p:txBody>
          <a:bodyPr wrap="square">
            <a:spAutoFit/>
          </a:bodyPr>
          <a:lstStyle/>
          <a:p>
            <a:pPr algn="ctr"/>
            <a:r>
              <a:rPr lang="it-IT" sz="7000" dirty="0" smtClean="0">
                <a:solidFill>
                  <a:schemeClr val="bg1"/>
                </a:solidFill>
                <a:latin typeface="Times New Roman" pitchFamily="18" charset="0"/>
                <a:cs typeface="Times New Roman" pitchFamily="18" charset="0"/>
              </a:rPr>
              <a:t>BACKGROUND</a:t>
            </a:r>
            <a:endParaRPr lang="it-IT" sz="7000" dirty="0">
              <a:solidFill>
                <a:schemeClr val="bg1"/>
              </a:solidFill>
              <a:latin typeface="Times New Roman" pitchFamily="18" charset="0"/>
              <a:cs typeface="Times New Roman" pitchFamily="18" charset="0"/>
            </a:endParaRPr>
          </a:p>
        </p:txBody>
      </p:sp>
      <p:sp>
        <p:nvSpPr>
          <p:cNvPr id="69" name="Rettangolo 68"/>
          <p:cNvSpPr/>
          <p:nvPr/>
        </p:nvSpPr>
        <p:spPr>
          <a:xfrm>
            <a:off x="2992221" y="24759861"/>
            <a:ext cx="8279105" cy="1200329"/>
          </a:xfrm>
          <a:prstGeom prst="rect">
            <a:avLst/>
          </a:prstGeom>
          <a:solidFill>
            <a:srgbClr val="C00000"/>
          </a:solidFill>
          <a:ln>
            <a:solidFill>
              <a:schemeClr val="tx1"/>
            </a:solidFill>
          </a:ln>
        </p:spPr>
        <p:txBody>
          <a:bodyPr wrap="square">
            <a:spAutoFit/>
          </a:bodyPr>
          <a:lstStyle/>
          <a:p>
            <a:pPr algn="ctr"/>
            <a:r>
              <a:rPr lang="it-IT" sz="7000" dirty="0" smtClean="0">
                <a:solidFill>
                  <a:schemeClr val="bg1"/>
                </a:solidFill>
                <a:latin typeface="Times New Roman" pitchFamily="18" charset="0"/>
                <a:cs typeface="Times New Roman" pitchFamily="18" charset="0"/>
              </a:rPr>
              <a:t>CONCLUSIONS</a:t>
            </a:r>
            <a:endParaRPr lang="it-IT" sz="7000" dirty="0">
              <a:solidFill>
                <a:schemeClr val="bg1"/>
              </a:solidFill>
              <a:latin typeface="Times New Roman" pitchFamily="18" charset="0"/>
              <a:cs typeface="Times New Roman" pitchFamily="18" charset="0"/>
            </a:endParaRPr>
          </a:p>
        </p:txBody>
      </p:sp>
      <p:sp>
        <p:nvSpPr>
          <p:cNvPr id="75" name="Rettangolo 74"/>
          <p:cNvSpPr/>
          <p:nvPr/>
        </p:nvSpPr>
        <p:spPr>
          <a:xfrm>
            <a:off x="1097485" y="14673949"/>
            <a:ext cx="12565968" cy="1169551"/>
          </a:xfrm>
          <a:prstGeom prst="rect">
            <a:avLst/>
          </a:prstGeom>
          <a:solidFill>
            <a:srgbClr val="C00000"/>
          </a:solidFill>
          <a:ln>
            <a:solidFill>
              <a:schemeClr val="tx1"/>
            </a:solidFill>
          </a:ln>
        </p:spPr>
        <p:txBody>
          <a:bodyPr wrap="square">
            <a:spAutoFit/>
          </a:bodyPr>
          <a:lstStyle/>
          <a:p>
            <a:pPr algn="ctr"/>
            <a:r>
              <a:rPr lang="it-IT" sz="7000" dirty="0" smtClean="0">
                <a:solidFill>
                  <a:schemeClr val="bg1"/>
                </a:solidFill>
                <a:latin typeface="Times New Roman" pitchFamily="18" charset="0"/>
                <a:cs typeface="Times New Roman" pitchFamily="18" charset="0"/>
              </a:rPr>
              <a:t>MATERIALS AND METHODS</a:t>
            </a:r>
            <a:endParaRPr lang="it-IT" sz="7000" dirty="0">
              <a:solidFill>
                <a:schemeClr val="bg1"/>
              </a:solidFill>
              <a:latin typeface="Times New Roman" pitchFamily="18" charset="0"/>
              <a:cs typeface="Times New Roman" pitchFamily="18" charset="0"/>
            </a:endParaRPr>
          </a:p>
        </p:txBody>
      </p:sp>
      <p:sp>
        <p:nvSpPr>
          <p:cNvPr id="5" name="CasellaDiTesto 4"/>
          <p:cNvSpPr txBox="1"/>
          <p:nvPr/>
        </p:nvSpPr>
        <p:spPr>
          <a:xfrm>
            <a:off x="16939005" y="23171938"/>
            <a:ext cx="1011093" cy="523220"/>
          </a:xfrm>
          <a:prstGeom prst="rect">
            <a:avLst/>
          </a:prstGeom>
          <a:noFill/>
        </p:spPr>
        <p:txBody>
          <a:bodyPr wrap="square" rtlCol="0">
            <a:spAutoFit/>
          </a:bodyPr>
          <a:lstStyle/>
          <a:p>
            <a:r>
              <a:rPr lang="it-IT" sz="2800" dirty="0" smtClean="0"/>
              <a:t>C9</a:t>
            </a:r>
            <a:endParaRPr lang="it-IT" sz="2800" dirty="0"/>
          </a:p>
        </p:txBody>
      </p:sp>
      <p:sp>
        <p:nvSpPr>
          <p:cNvPr id="49" name="CasellaDiTesto 48"/>
          <p:cNvSpPr txBox="1"/>
          <p:nvPr/>
        </p:nvSpPr>
        <p:spPr>
          <a:xfrm>
            <a:off x="21063662" y="23170876"/>
            <a:ext cx="1923197" cy="523220"/>
          </a:xfrm>
          <a:prstGeom prst="rect">
            <a:avLst/>
          </a:prstGeom>
          <a:noFill/>
        </p:spPr>
        <p:txBody>
          <a:bodyPr wrap="square" rtlCol="0">
            <a:spAutoFit/>
          </a:bodyPr>
          <a:lstStyle/>
          <a:p>
            <a:r>
              <a:rPr lang="it-IT" sz="2800" dirty="0" smtClean="0"/>
              <a:t>C9+ </a:t>
            </a:r>
            <a:r>
              <a:rPr lang="it-IT" sz="2800" dirty="0" err="1" smtClean="0"/>
              <a:t>MoA</a:t>
            </a:r>
            <a:r>
              <a:rPr lang="it-IT" sz="2800" dirty="0" smtClean="0"/>
              <a:t> </a:t>
            </a:r>
            <a:endParaRPr lang="it-IT" sz="2800" dirty="0"/>
          </a:p>
        </p:txBody>
      </p:sp>
      <p:sp>
        <p:nvSpPr>
          <p:cNvPr id="50" name="CasellaDiTesto 49"/>
          <p:cNvSpPr txBox="1"/>
          <p:nvPr/>
        </p:nvSpPr>
        <p:spPr>
          <a:xfrm>
            <a:off x="25054142" y="23194887"/>
            <a:ext cx="1923197" cy="523220"/>
          </a:xfrm>
          <a:prstGeom prst="rect">
            <a:avLst/>
          </a:prstGeom>
          <a:noFill/>
        </p:spPr>
        <p:txBody>
          <a:bodyPr wrap="square" rtlCol="0">
            <a:spAutoFit/>
          </a:bodyPr>
          <a:lstStyle/>
          <a:p>
            <a:r>
              <a:rPr lang="it-IT" sz="2800" dirty="0" smtClean="0"/>
              <a:t>C9+ </a:t>
            </a:r>
            <a:r>
              <a:rPr lang="it-IT" sz="2800" dirty="0" err="1" smtClean="0"/>
              <a:t>MoB</a:t>
            </a:r>
            <a:r>
              <a:rPr lang="it-IT" sz="2800" dirty="0" smtClean="0"/>
              <a:t> </a:t>
            </a:r>
            <a:endParaRPr lang="it-IT" sz="2800" dirty="0"/>
          </a:p>
        </p:txBody>
      </p:sp>
      <p:sp>
        <p:nvSpPr>
          <p:cNvPr id="51" name="CasellaDiTesto 50"/>
          <p:cNvSpPr txBox="1"/>
          <p:nvPr/>
        </p:nvSpPr>
        <p:spPr>
          <a:xfrm>
            <a:off x="34769309" y="17150918"/>
            <a:ext cx="2556649" cy="307777"/>
          </a:xfrm>
          <a:prstGeom prst="rect">
            <a:avLst/>
          </a:prstGeom>
          <a:noFill/>
        </p:spPr>
        <p:txBody>
          <a:bodyPr wrap="square" rtlCol="0">
            <a:spAutoFit/>
          </a:bodyPr>
          <a:lstStyle/>
          <a:p>
            <a:r>
              <a:rPr lang="it-IT" dirty="0" smtClean="0">
                <a:solidFill>
                  <a:srgbClr val="FF0000"/>
                </a:solidFill>
              </a:rPr>
              <a:t>h2ax</a:t>
            </a:r>
            <a:endParaRPr lang="it-IT" dirty="0">
              <a:solidFill>
                <a:srgbClr val="FF0000"/>
              </a:solidFill>
            </a:endParaRPr>
          </a:p>
        </p:txBody>
      </p:sp>
      <p:sp>
        <p:nvSpPr>
          <p:cNvPr id="52" name="CasellaDiTesto 51"/>
          <p:cNvSpPr txBox="1"/>
          <p:nvPr/>
        </p:nvSpPr>
        <p:spPr>
          <a:xfrm>
            <a:off x="34723576" y="22068208"/>
            <a:ext cx="2556649" cy="307777"/>
          </a:xfrm>
          <a:prstGeom prst="rect">
            <a:avLst/>
          </a:prstGeom>
          <a:noFill/>
        </p:spPr>
        <p:txBody>
          <a:bodyPr wrap="square" rtlCol="0">
            <a:spAutoFit/>
          </a:bodyPr>
          <a:lstStyle/>
          <a:p>
            <a:r>
              <a:rPr lang="it-IT" dirty="0" smtClean="0">
                <a:solidFill>
                  <a:srgbClr val="FF0000"/>
                </a:solidFill>
              </a:rPr>
              <a:t>h2ax</a:t>
            </a:r>
            <a:endParaRPr lang="it-IT" dirty="0">
              <a:solidFill>
                <a:srgbClr val="FF0000"/>
              </a:solidFill>
            </a:endParaRPr>
          </a:p>
        </p:txBody>
      </p:sp>
      <p:sp>
        <p:nvSpPr>
          <p:cNvPr id="53" name="Rettangolo 52"/>
          <p:cNvSpPr/>
          <p:nvPr/>
        </p:nvSpPr>
        <p:spPr>
          <a:xfrm>
            <a:off x="38852495" y="19602971"/>
            <a:ext cx="2978701" cy="584775"/>
          </a:xfrm>
          <a:prstGeom prst="rect">
            <a:avLst/>
          </a:prstGeom>
          <a:solidFill>
            <a:srgbClr val="F02424"/>
          </a:solidFill>
          <a:ln>
            <a:solidFill>
              <a:schemeClr val="tx1"/>
            </a:solidFill>
          </a:ln>
        </p:spPr>
        <p:txBody>
          <a:bodyPr wrap="none">
            <a:spAutoFit/>
          </a:bodyPr>
          <a:lstStyle/>
          <a:p>
            <a:pPr algn="ctr"/>
            <a:r>
              <a:rPr lang="it-IT" sz="3200" dirty="0">
                <a:solidFill>
                  <a:schemeClr val="bg1"/>
                </a:solidFill>
                <a:latin typeface="Times New Roman" pitchFamily="18" charset="0"/>
                <a:cs typeface="Times New Roman" pitchFamily="18" charset="0"/>
              </a:rPr>
              <a:t>DNA DAMAGE</a:t>
            </a:r>
          </a:p>
        </p:txBody>
      </p:sp>
      <p:grpSp>
        <p:nvGrpSpPr>
          <p:cNvPr id="54" name="Gruppo 53"/>
          <p:cNvGrpSpPr/>
          <p:nvPr/>
        </p:nvGrpSpPr>
        <p:grpSpPr>
          <a:xfrm>
            <a:off x="15337509" y="7596888"/>
            <a:ext cx="14475651" cy="8551148"/>
            <a:chOff x="24692177" y="10607413"/>
            <a:chExt cx="4748372" cy="3067534"/>
          </a:xfrm>
        </p:grpSpPr>
        <p:pic>
          <p:nvPicPr>
            <p:cNvPr id="55" name="Immagine 5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4692177" y="10607413"/>
              <a:ext cx="4748372" cy="3067534"/>
            </a:xfrm>
            <a:prstGeom prst="rect">
              <a:avLst/>
            </a:prstGeom>
          </p:spPr>
        </p:pic>
        <p:sp>
          <p:nvSpPr>
            <p:cNvPr id="56" name="Rettangolo 55"/>
            <p:cNvSpPr/>
            <p:nvPr/>
          </p:nvSpPr>
          <p:spPr>
            <a:xfrm>
              <a:off x="27990097" y="12346052"/>
              <a:ext cx="262468" cy="49687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ysClr val="windowText" lastClr="000000"/>
                </a:solidFill>
              </a:endParaRPr>
            </a:p>
          </p:txBody>
        </p:sp>
      </p:grpSp>
      <p:sp>
        <p:nvSpPr>
          <p:cNvPr id="23" name="Rettangolo 22"/>
          <p:cNvSpPr/>
          <p:nvPr/>
        </p:nvSpPr>
        <p:spPr>
          <a:xfrm rot="16200000">
            <a:off x="12872338" y="11895340"/>
            <a:ext cx="4095993" cy="646331"/>
          </a:xfrm>
          <a:prstGeom prst="rect">
            <a:avLst/>
          </a:prstGeom>
          <a:solidFill>
            <a:srgbClr val="F02424"/>
          </a:solidFill>
          <a:ln>
            <a:solidFill>
              <a:schemeClr val="tx1"/>
            </a:solidFill>
          </a:ln>
        </p:spPr>
        <p:txBody>
          <a:bodyPr wrap="none">
            <a:spAutoFit/>
          </a:bodyPr>
          <a:lstStyle/>
          <a:p>
            <a:r>
              <a:rPr lang="it-IT" sz="3600" dirty="0">
                <a:solidFill>
                  <a:schemeClr val="bg1"/>
                </a:solidFill>
                <a:latin typeface="Times New Roman" pitchFamily="18" charset="0"/>
                <a:cs typeface="Times New Roman" pitchFamily="18" charset="0"/>
              </a:rPr>
              <a:t>AXONAL LENGHT</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346</TotalTime>
  <Words>372</Words>
  <Application>Microsoft Office PowerPoint</Application>
  <PresentationFormat>Personalizzato</PresentationFormat>
  <Paragraphs>37</Paragraphs>
  <Slides>1</Slides>
  <Notes>1</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vt:i4>
      </vt:variant>
    </vt:vector>
  </HeadingPairs>
  <TitlesOfParts>
    <vt:vector size="5" baseType="lpstr">
      <vt:lpstr>Arial</vt:lpstr>
      <vt:lpstr>Calibri</vt:lpstr>
      <vt:lpstr>Times New Roman</vt:lpstr>
      <vt:lpstr>Tema di Office</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Marina Boido</dc:creator>
  <cp:lastModifiedBy>Margherita Bersani</cp:lastModifiedBy>
  <cp:revision>31</cp:revision>
  <dcterms:created xsi:type="dcterms:W3CDTF">2020-01-29T14:07:08Z</dcterms:created>
  <dcterms:modified xsi:type="dcterms:W3CDTF">2020-11-02T14:50:58Z</dcterms:modified>
</cp:coreProperties>
</file>