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Lst>
  <p:notesMasterIdLst>
    <p:notesMasterId r:id="rId7"/>
  </p:notesMasterIdLst>
  <p:sldIdLst>
    <p:sldId id="256" r:id="rId3"/>
    <p:sldId id="320" r:id="rId4"/>
    <p:sldId id="321" r:id="rId5"/>
    <p:sldId id="322" r:id="rId6"/>
  </p:sldIdLst>
  <p:sldSz cx="9144000" cy="6858000" type="screen4x3"/>
  <p:notesSz cx="6858000" cy="9144000"/>
  <p:defaultTextStyle>
    <a:defPPr>
      <a:defRPr lang="en-GB"/>
    </a:defPPr>
    <a:lvl1pPr algn="l" defTabSz="449263" rtl="0" fontAlgn="base">
      <a:spcBef>
        <a:spcPct val="0"/>
      </a:spcBef>
      <a:spcAft>
        <a:spcPct val="0"/>
      </a:spcAft>
      <a:buClr>
        <a:srgbClr val="000000"/>
      </a:buClr>
      <a:buSzPct val="100000"/>
      <a:buFont typeface="Times New Roman" pitchFamily="18" charset="0"/>
      <a:defRPr sz="2400" kern="1200">
        <a:solidFill>
          <a:schemeClr val="bg1"/>
        </a:solidFill>
        <a:latin typeface="Arial" charset="0"/>
        <a:ea typeface="ＭＳ Ｐゴシック" pitchFamily="34" charset="-128"/>
        <a:cs typeface="+mn-cs"/>
      </a:defRPr>
    </a:lvl1pPr>
    <a:lvl2pPr marL="742950" indent="-285750" algn="l" defTabSz="449263" rtl="0" fontAlgn="base">
      <a:spcBef>
        <a:spcPct val="0"/>
      </a:spcBef>
      <a:spcAft>
        <a:spcPct val="0"/>
      </a:spcAft>
      <a:buClr>
        <a:srgbClr val="000000"/>
      </a:buClr>
      <a:buSzPct val="100000"/>
      <a:buFont typeface="Times New Roman" pitchFamily="18" charset="0"/>
      <a:defRPr sz="2400" kern="1200">
        <a:solidFill>
          <a:schemeClr val="bg1"/>
        </a:solidFill>
        <a:latin typeface="Arial" charset="0"/>
        <a:ea typeface="ＭＳ Ｐゴシック" pitchFamily="34" charset="-128"/>
        <a:cs typeface="+mn-cs"/>
      </a:defRPr>
    </a:lvl2pPr>
    <a:lvl3pPr marL="1143000" indent="-228600" algn="l" defTabSz="449263" rtl="0" fontAlgn="base">
      <a:spcBef>
        <a:spcPct val="0"/>
      </a:spcBef>
      <a:spcAft>
        <a:spcPct val="0"/>
      </a:spcAft>
      <a:buClr>
        <a:srgbClr val="000000"/>
      </a:buClr>
      <a:buSzPct val="100000"/>
      <a:buFont typeface="Times New Roman" pitchFamily="18" charset="0"/>
      <a:defRPr sz="2400" kern="1200">
        <a:solidFill>
          <a:schemeClr val="bg1"/>
        </a:solidFill>
        <a:latin typeface="Arial" charset="0"/>
        <a:ea typeface="ＭＳ Ｐゴシック" pitchFamily="34" charset="-128"/>
        <a:cs typeface="+mn-cs"/>
      </a:defRPr>
    </a:lvl3pPr>
    <a:lvl4pPr marL="1600200" indent="-228600" algn="l" defTabSz="449263" rtl="0" fontAlgn="base">
      <a:spcBef>
        <a:spcPct val="0"/>
      </a:spcBef>
      <a:spcAft>
        <a:spcPct val="0"/>
      </a:spcAft>
      <a:buClr>
        <a:srgbClr val="000000"/>
      </a:buClr>
      <a:buSzPct val="100000"/>
      <a:buFont typeface="Times New Roman" pitchFamily="18" charset="0"/>
      <a:defRPr sz="2400" kern="1200">
        <a:solidFill>
          <a:schemeClr val="bg1"/>
        </a:solidFill>
        <a:latin typeface="Arial" charset="0"/>
        <a:ea typeface="ＭＳ Ｐゴシック" pitchFamily="34" charset="-128"/>
        <a:cs typeface="+mn-cs"/>
      </a:defRPr>
    </a:lvl4pPr>
    <a:lvl5pPr marL="2057400" indent="-228600" algn="l" defTabSz="449263" rtl="0" fontAlgn="base">
      <a:spcBef>
        <a:spcPct val="0"/>
      </a:spcBef>
      <a:spcAft>
        <a:spcPct val="0"/>
      </a:spcAft>
      <a:buClr>
        <a:srgbClr val="000000"/>
      </a:buClr>
      <a:buSzPct val="100000"/>
      <a:buFont typeface="Times New Roman" pitchFamily="18" charset="0"/>
      <a:defRPr sz="2400" kern="1200">
        <a:solidFill>
          <a:schemeClr val="bg1"/>
        </a:solidFill>
        <a:latin typeface="Arial" charset="0"/>
        <a:ea typeface="ＭＳ Ｐゴシック" pitchFamily="34" charset="-128"/>
        <a:cs typeface="+mn-cs"/>
      </a:defRPr>
    </a:lvl5pPr>
    <a:lvl6pPr marL="2286000" algn="l" defTabSz="914400" rtl="0" eaLnBrk="1" latinLnBrk="0" hangingPunct="1">
      <a:defRPr sz="2400" kern="1200">
        <a:solidFill>
          <a:schemeClr val="bg1"/>
        </a:solidFill>
        <a:latin typeface="Arial" charset="0"/>
        <a:ea typeface="ＭＳ Ｐゴシック" pitchFamily="34" charset="-128"/>
        <a:cs typeface="+mn-cs"/>
      </a:defRPr>
    </a:lvl6pPr>
    <a:lvl7pPr marL="2743200" algn="l" defTabSz="914400" rtl="0" eaLnBrk="1" latinLnBrk="0" hangingPunct="1">
      <a:defRPr sz="2400" kern="1200">
        <a:solidFill>
          <a:schemeClr val="bg1"/>
        </a:solidFill>
        <a:latin typeface="Arial" charset="0"/>
        <a:ea typeface="ＭＳ Ｐゴシック" pitchFamily="34" charset="-128"/>
        <a:cs typeface="+mn-cs"/>
      </a:defRPr>
    </a:lvl7pPr>
    <a:lvl8pPr marL="3200400" algn="l" defTabSz="914400" rtl="0" eaLnBrk="1" latinLnBrk="0" hangingPunct="1">
      <a:defRPr sz="2400" kern="1200">
        <a:solidFill>
          <a:schemeClr val="bg1"/>
        </a:solidFill>
        <a:latin typeface="Arial" charset="0"/>
        <a:ea typeface="ＭＳ Ｐゴシック" pitchFamily="34" charset="-128"/>
        <a:cs typeface="+mn-cs"/>
      </a:defRPr>
    </a:lvl8pPr>
    <a:lvl9pPr marL="3657600" algn="l" defTabSz="914400" rtl="0" eaLnBrk="1" latinLnBrk="0" hangingPunct="1">
      <a:defRPr sz="2400" kern="1200">
        <a:solidFill>
          <a:schemeClr val="bg1"/>
        </a:solidFill>
        <a:latin typeface="Arial" charset="0"/>
        <a:ea typeface="ＭＳ Ｐゴシック" pitchFamily="34" charset="-128"/>
        <a:cs typeface="+mn-cs"/>
      </a:defRPr>
    </a:lvl9pPr>
  </p:defaultTextStyle>
  <p:extLst>
    <p:ext uri="{521415D9-36F7-43E2-AB2F-B90AF26B5E84}">
      <p14:sectionLst xmlns:p14="http://schemas.microsoft.com/office/powerpoint/2010/main">
        <p14:section name="Sezione predefinita" id="{51EAFC80-71C7-450C-A443-69CC13F54B40}">
          <p14:sldIdLst>
            <p14:sldId id="256"/>
          </p14:sldIdLst>
        </p14:section>
        <p14:section name="Sezione senza titolo" id="{F8F2E8C9-5536-49CB-8A2A-A1D900F8960C}">
          <p14:sldIdLst>
            <p14:sldId id="320"/>
            <p14:sldId id="321"/>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BD0FF"/>
    <a:srgbClr val="00A7E2"/>
    <a:srgbClr val="FF0066"/>
    <a:srgbClr val="CCFF99"/>
    <a:srgbClr val="1D1D75"/>
    <a:srgbClr val="22228A"/>
    <a:srgbClr val="16165A"/>
    <a:srgbClr val="212187"/>
    <a:srgbClr val="1515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Stile chiaro 1 - Color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2" autoAdjust="0"/>
  </p:normalViewPr>
  <p:slideViewPr>
    <p:cSldViewPr showGuides="1">
      <p:cViewPr>
        <p:scale>
          <a:sx n="90" d="100"/>
          <a:sy n="90" d="100"/>
        </p:scale>
        <p:origin x="-726" y="792"/>
      </p:cViewPr>
      <p:guideLst>
        <p:guide orient="horz" pos="2160"/>
        <p:guide pos="2880"/>
      </p:guideLst>
    </p:cSldViewPr>
  </p:slideViewPr>
  <p:outlineViewPr>
    <p:cViewPr varScale="1">
      <p:scale>
        <a:sx n="170" d="200"/>
        <a:sy n="170" d="200"/>
      </p:scale>
      <p:origin x="0" y="138"/>
    </p:cViewPr>
  </p:outlineViewPr>
  <p:notesTextViewPr>
    <p:cViewPr>
      <p:scale>
        <a:sx n="100" d="100"/>
        <a:sy n="100" d="100"/>
      </p:scale>
      <p:origin x="0" y="0"/>
    </p:cViewPr>
  </p:notesTextViewPr>
  <p:notesViewPr>
    <p:cSldViewPr showGuides="1">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17411" name="Text Box 2"/>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17412" name="Text Box 3"/>
          <p:cNvSpPr txBox="1">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17413" name="Rectangle 4"/>
          <p:cNvSpPr>
            <a:spLocks noGrp="1" noRot="1" noChangeAspect="1" noChangeArrowheads="1"/>
          </p:cNvSpPr>
          <p:nvPr>
            <p:ph type="sldImg"/>
          </p:nvPr>
        </p:nvSpPr>
        <p:spPr bwMode="auto">
          <a:xfrm>
            <a:off x="1143000" y="685800"/>
            <a:ext cx="4570413" cy="3427413"/>
          </a:xfrm>
          <a:prstGeom prst="rect">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p:cNvSpPr>
            <a:spLocks noGrp="1" noChangeArrowheads="1"/>
          </p:cNvSpPr>
          <p:nvPr>
            <p:ph type="body"/>
          </p:nvPr>
        </p:nvSpPr>
        <p:spPr bwMode="auto">
          <a:xfrm>
            <a:off x="914400" y="4343400"/>
            <a:ext cx="5027613" cy="41132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it-IT" noProof="0" smtClean="0"/>
          </a:p>
        </p:txBody>
      </p:sp>
      <p:sp>
        <p:nvSpPr>
          <p:cNvPr id="17415" name="Text Box 6"/>
          <p:cNvSpPr txBox="1">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13319" name="Rectangle 7"/>
          <p:cNvSpPr>
            <a:spLocks noGrp="1" noChangeArrowheads="1"/>
          </p:cNvSpPr>
          <p:nvPr>
            <p:ph type="sldNum"/>
          </p:nvPr>
        </p:nvSpPr>
        <p:spPr bwMode="auto">
          <a:xfrm>
            <a:off x="3886200" y="8686800"/>
            <a:ext cx="29702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buSzPct val="45000"/>
              <a:buFont typeface="Wingdings" charset="2"/>
              <a:buNone/>
              <a:tabLst>
                <a:tab pos="723900" algn="l"/>
                <a:tab pos="1447800" algn="l"/>
                <a:tab pos="2171700" algn="l"/>
                <a:tab pos="2895600" algn="l"/>
              </a:tabLst>
              <a:defRPr sz="1200">
                <a:solidFill>
                  <a:srgbClr val="000000"/>
                </a:solidFill>
                <a:latin typeface="Times New Roman" pitchFamily="16" charset="0"/>
                <a:ea typeface="ＭＳ Ｐゴシック" pitchFamily="32" charset="-128"/>
              </a:defRPr>
            </a:lvl1pPr>
          </a:lstStyle>
          <a:p>
            <a:pPr>
              <a:defRPr/>
            </a:pPr>
            <a:fld id="{B63E401F-31D3-43A5-B6AF-C23DC2B5BA03}" type="slidenum">
              <a:rPr lang="it-IT"/>
              <a:pPr>
                <a:defRPr/>
              </a:pPr>
              <a:t>‹N›</a:t>
            </a:fld>
            <a:endParaRPr lang="it-IT" dirty="0"/>
          </a:p>
        </p:txBody>
      </p:sp>
    </p:spTree>
    <p:extLst>
      <p:ext uri="{BB962C8B-B14F-4D97-AF65-F5344CB8AC3E}">
        <p14:creationId xmlns:p14="http://schemas.microsoft.com/office/powerpoint/2010/main" val="115856407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1pPr>
            <a:lvl2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2pPr>
            <a:lvl3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3pPr>
            <a:lvl4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4pPr>
            <a:lvl5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9pPr>
          </a:lstStyle>
          <a:p>
            <a:pPr eaLnBrk="1" hangingPunct="1">
              <a:buFont typeface="Wingdings" pitchFamily="2" charset="2"/>
              <a:buNone/>
            </a:pPr>
            <a:fld id="{B7A327B6-68A3-4C4C-9AB7-7005455E6134}" type="slidenum">
              <a:rPr lang="it-IT" sz="1200" smtClean="0">
                <a:solidFill>
                  <a:srgbClr val="000000"/>
                </a:solidFill>
                <a:latin typeface="Times New Roman" pitchFamily="18" charset="0"/>
              </a:rPr>
              <a:pPr eaLnBrk="1" hangingPunct="1">
                <a:buFont typeface="Wingdings" pitchFamily="2" charset="2"/>
                <a:buNone/>
              </a:pPr>
              <a:t>1</a:t>
            </a:fld>
            <a:endParaRPr lang="it-IT" sz="1200" dirty="0" smtClean="0">
              <a:solidFill>
                <a:srgbClr val="000000"/>
              </a:solidFill>
              <a:latin typeface="Times New Roman" pitchFamily="18" charset="0"/>
            </a:endParaRPr>
          </a:p>
        </p:txBody>
      </p:sp>
      <p:sp>
        <p:nvSpPr>
          <p:cNvPr id="18435" name="Text Box 1"/>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9pPr>
          </a:lstStyle>
          <a:p>
            <a:pPr algn="r" eaLnBrk="1" hangingPunct="1">
              <a:buClrTx/>
              <a:buFontTx/>
              <a:buNone/>
            </a:pPr>
            <a:fld id="{CE97C04A-0C96-47C4-9AD9-39E2A18A3FC3}" type="slidenum">
              <a:rPr lang="it-IT" sz="1200">
                <a:solidFill>
                  <a:srgbClr val="000000"/>
                </a:solidFill>
              </a:rPr>
              <a:pPr algn="r" eaLnBrk="1" hangingPunct="1">
                <a:buClrTx/>
                <a:buFontTx/>
                <a:buNone/>
              </a:pPr>
              <a:t>1</a:t>
            </a:fld>
            <a:endParaRPr lang="it-IT" sz="1200" dirty="0">
              <a:solidFill>
                <a:srgbClr val="000000"/>
              </a:solidFill>
            </a:endParaRPr>
          </a:p>
        </p:txBody>
      </p:sp>
      <p:sp>
        <p:nvSpPr>
          <p:cNvPr id="1843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184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dirty="0" smtClean="0">
              <a:latin typeface="Arial"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1pPr>
            <a:lvl2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2pPr>
            <a:lvl3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3pPr>
            <a:lvl4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4pPr>
            <a:lvl5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9pPr>
          </a:lstStyle>
          <a:p>
            <a:pPr eaLnBrk="1" hangingPunct="1">
              <a:buFont typeface="Wingdings" pitchFamily="2" charset="2"/>
              <a:buNone/>
            </a:pPr>
            <a:fld id="{A81FCEB9-FCCB-48DB-A3A8-2AD94C9F4C48}" type="slidenum">
              <a:rPr lang="it-IT" sz="1200" smtClean="0">
                <a:solidFill>
                  <a:srgbClr val="000000"/>
                </a:solidFill>
                <a:latin typeface="Times New Roman" pitchFamily="18" charset="0"/>
              </a:rPr>
              <a:pPr eaLnBrk="1" hangingPunct="1">
                <a:buFont typeface="Wingdings" pitchFamily="2" charset="2"/>
                <a:buNone/>
              </a:pPr>
              <a:t>2</a:t>
            </a:fld>
            <a:endParaRPr lang="it-IT" sz="1200" smtClean="0">
              <a:solidFill>
                <a:srgbClr val="000000"/>
              </a:solidFill>
              <a:latin typeface="Times New Roman" pitchFamily="18" charset="0"/>
            </a:endParaRPr>
          </a:p>
        </p:txBody>
      </p:sp>
      <p:sp>
        <p:nvSpPr>
          <p:cNvPr id="21507" name="Text Box 1"/>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9pPr>
          </a:lstStyle>
          <a:p>
            <a:pPr algn="r" eaLnBrk="1" hangingPunct="1">
              <a:buClrTx/>
              <a:buFontTx/>
              <a:buNone/>
            </a:pPr>
            <a:fld id="{D02D1DBD-0670-478F-B980-C20B50670D53}" type="slidenum">
              <a:rPr lang="it-IT" sz="1200">
                <a:solidFill>
                  <a:srgbClr val="000000"/>
                </a:solidFill>
              </a:rPr>
              <a:pPr algn="r" eaLnBrk="1" hangingPunct="1">
                <a:buClrTx/>
                <a:buFontTx/>
                <a:buNone/>
              </a:pPr>
              <a:t>2</a:t>
            </a:fld>
            <a:endParaRPr lang="it-IT" sz="1200">
              <a:solidFill>
                <a:srgbClr val="000000"/>
              </a:solidFill>
            </a:endParaRPr>
          </a:p>
        </p:txBody>
      </p:sp>
      <p:sp>
        <p:nvSpPr>
          <p:cNvPr id="2150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15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mtClean="0">
              <a:latin typeface="Arial"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1pPr>
            <a:lvl2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2pPr>
            <a:lvl3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3pPr>
            <a:lvl4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4pPr>
            <a:lvl5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9pPr>
          </a:lstStyle>
          <a:p>
            <a:pPr eaLnBrk="1" hangingPunct="1">
              <a:buFont typeface="Wingdings" pitchFamily="2" charset="2"/>
              <a:buNone/>
            </a:pPr>
            <a:fld id="{A81FCEB9-FCCB-48DB-A3A8-2AD94C9F4C48}" type="slidenum">
              <a:rPr lang="it-IT" sz="1200" smtClean="0">
                <a:solidFill>
                  <a:srgbClr val="000000"/>
                </a:solidFill>
                <a:latin typeface="Times New Roman" pitchFamily="18" charset="0"/>
              </a:rPr>
              <a:pPr eaLnBrk="1" hangingPunct="1">
                <a:buFont typeface="Wingdings" pitchFamily="2" charset="2"/>
                <a:buNone/>
              </a:pPr>
              <a:t>3</a:t>
            </a:fld>
            <a:endParaRPr lang="it-IT" sz="1200" smtClean="0">
              <a:solidFill>
                <a:srgbClr val="000000"/>
              </a:solidFill>
              <a:latin typeface="Times New Roman" pitchFamily="18" charset="0"/>
            </a:endParaRPr>
          </a:p>
        </p:txBody>
      </p:sp>
      <p:sp>
        <p:nvSpPr>
          <p:cNvPr id="21507" name="Text Box 1"/>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9pPr>
          </a:lstStyle>
          <a:p>
            <a:pPr algn="r" eaLnBrk="1" hangingPunct="1">
              <a:buClrTx/>
              <a:buFontTx/>
              <a:buNone/>
            </a:pPr>
            <a:fld id="{D02D1DBD-0670-478F-B980-C20B50670D53}" type="slidenum">
              <a:rPr lang="it-IT" sz="1200">
                <a:solidFill>
                  <a:srgbClr val="000000"/>
                </a:solidFill>
              </a:rPr>
              <a:pPr algn="r" eaLnBrk="1" hangingPunct="1">
                <a:buClrTx/>
                <a:buFontTx/>
                <a:buNone/>
              </a:pPr>
              <a:t>3</a:t>
            </a:fld>
            <a:endParaRPr lang="it-IT" sz="1200">
              <a:solidFill>
                <a:srgbClr val="000000"/>
              </a:solidFill>
            </a:endParaRPr>
          </a:p>
        </p:txBody>
      </p:sp>
      <p:sp>
        <p:nvSpPr>
          <p:cNvPr id="2150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15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mtClean="0">
              <a:latin typeface="Arial"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1pPr>
            <a:lvl2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2pPr>
            <a:lvl3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3pPr>
            <a:lvl4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4pPr>
            <a:lvl5pPr eaLnBrk="0" hangingPunct="0">
              <a:tabLst>
                <a:tab pos="723900" algn="l"/>
                <a:tab pos="1447800" algn="l"/>
                <a:tab pos="2171700" algn="l"/>
                <a:tab pos="28956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723900" algn="l"/>
                <a:tab pos="1447800" algn="l"/>
                <a:tab pos="2171700" algn="l"/>
                <a:tab pos="2895600" algn="l"/>
              </a:tabLst>
              <a:defRPr sz="2400">
                <a:solidFill>
                  <a:schemeClr val="bg1"/>
                </a:solidFill>
                <a:latin typeface="Arial" charset="0"/>
                <a:ea typeface="ＭＳ Ｐゴシック" pitchFamily="34" charset="-128"/>
              </a:defRPr>
            </a:lvl9pPr>
          </a:lstStyle>
          <a:p>
            <a:pPr eaLnBrk="1" hangingPunct="1">
              <a:buFont typeface="Wingdings" pitchFamily="2" charset="2"/>
              <a:buNone/>
            </a:pPr>
            <a:fld id="{A81FCEB9-FCCB-48DB-A3A8-2AD94C9F4C48}" type="slidenum">
              <a:rPr lang="it-IT" sz="1200" smtClean="0">
                <a:solidFill>
                  <a:srgbClr val="000000"/>
                </a:solidFill>
                <a:latin typeface="Times New Roman" pitchFamily="18" charset="0"/>
              </a:rPr>
              <a:pPr eaLnBrk="1" hangingPunct="1">
                <a:buFont typeface="Wingdings" pitchFamily="2" charset="2"/>
                <a:buNone/>
              </a:pPr>
              <a:t>4</a:t>
            </a:fld>
            <a:endParaRPr lang="it-IT" sz="1200" smtClean="0">
              <a:solidFill>
                <a:srgbClr val="000000"/>
              </a:solidFill>
              <a:latin typeface="Times New Roman" pitchFamily="18" charset="0"/>
            </a:endParaRPr>
          </a:p>
        </p:txBody>
      </p:sp>
      <p:sp>
        <p:nvSpPr>
          <p:cNvPr id="21507" name="Text Box 1"/>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9pPr>
          </a:lstStyle>
          <a:p>
            <a:pPr algn="r" eaLnBrk="1" hangingPunct="1">
              <a:buClrTx/>
              <a:buFontTx/>
              <a:buNone/>
            </a:pPr>
            <a:fld id="{D02D1DBD-0670-478F-B980-C20B50670D53}" type="slidenum">
              <a:rPr lang="it-IT" sz="1200">
                <a:solidFill>
                  <a:srgbClr val="000000"/>
                </a:solidFill>
              </a:rPr>
              <a:pPr algn="r" eaLnBrk="1" hangingPunct="1">
                <a:buClrTx/>
                <a:buFontTx/>
                <a:buNone/>
              </a:pPr>
              <a:t>4</a:t>
            </a:fld>
            <a:endParaRPr lang="it-IT" sz="1200">
              <a:solidFill>
                <a:srgbClr val="000000"/>
              </a:solidFill>
            </a:endParaRPr>
          </a:p>
        </p:txBody>
      </p:sp>
      <p:sp>
        <p:nvSpPr>
          <p:cNvPr id="2150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15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mtClean="0">
              <a:latin typeface="Arial"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Tree>
    <p:extLst>
      <p:ext uri="{BB962C8B-B14F-4D97-AF65-F5344CB8AC3E}">
        <p14:creationId xmlns:p14="http://schemas.microsoft.com/office/powerpoint/2010/main" val="167429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13798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740650" y="2146300"/>
            <a:ext cx="1946275" cy="36433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897063" y="2146300"/>
            <a:ext cx="5691187" cy="36433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1411374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215483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3733892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489735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916113" y="3048000"/>
            <a:ext cx="3808412" cy="2741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876925" y="3048000"/>
            <a:ext cx="3810000" cy="2741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2044860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2281796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1881191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2972903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411628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323965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933002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39101975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740650" y="2146300"/>
            <a:ext cx="1946275" cy="36433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897063" y="2146300"/>
            <a:ext cx="5691187" cy="36433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ftr" idx="10"/>
          </p:nvPr>
        </p:nvSpPr>
        <p:spPr>
          <a:ln/>
        </p:spPr>
        <p:txBody>
          <a:bodyPr/>
          <a:lstStyle>
            <a:lvl1pPr>
              <a:defRPr/>
            </a:lvl1pPr>
          </a:lstStyle>
          <a:p>
            <a:pPr>
              <a:defRPr/>
            </a:pPr>
            <a:r>
              <a:rPr lang="it-IT"/>
              <a:t>Spazio marchio Facoltà                                                                                  Piè di pagina: spazio libero per eventuale nome struttura</a:t>
            </a:r>
          </a:p>
        </p:txBody>
      </p:sp>
    </p:spTree>
    <p:extLst>
      <p:ext uri="{BB962C8B-B14F-4D97-AF65-F5344CB8AC3E}">
        <p14:creationId xmlns:p14="http://schemas.microsoft.com/office/powerpoint/2010/main" val="1285770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extLst>
      <p:ext uri="{BB962C8B-B14F-4D97-AF65-F5344CB8AC3E}">
        <p14:creationId xmlns:p14="http://schemas.microsoft.com/office/powerpoint/2010/main" val="3404560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916113" y="3048000"/>
            <a:ext cx="3808412" cy="2741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876925" y="3048000"/>
            <a:ext cx="3810000" cy="2741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915775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001062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extLst>
      <p:ext uri="{BB962C8B-B14F-4D97-AF65-F5344CB8AC3E}">
        <p14:creationId xmlns:p14="http://schemas.microsoft.com/office/powerpoint/2010/main" val="166169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494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1475577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82885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27" name="Rectangle 2"/>
          <p:cNvSpPr>
            <a:spLocks noGrp="1" noChangeArrowheads="1"/>
          </p:cNvSpPr>
          <p:nvPr>
            <p:ph type="title"/>
          </p:nvPr>
        </p:nvSpPr>
        <p:spPr bwMode="auto">
          <a:xfrm>
            <a:off x="1897063" y="2146300"/>
            <a:ext cx="7770812"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smtClean="0"/>
              <a:t>Fare clic per modificare stile</a:t>
            </a:r>
          </a:p>
        </p:txBody>
      </p:sp>
      <p:sp>
        <p:nvSpPr>
          <p:cNvPr id="1028" name="Rectangle 3"/>
          <p:cNvSpPr>
            <a:spLocks noGrp="1" noChangeArrowheads="1"/>
          </p:cNvSpPr>
          <p:nvPr>
            <p:ph type="body" idx="1"/>
          </p:nvPr>
        </p:nvSpPr>
        <p:spPr bwMode="auto">
          <a:xfrm>
            <a:off x="1916113" y="3048000"/>
            <a:ext cx="7770812"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smtClean="0"/>
              <a:t>Fare clic per modificare gli stili del testo dello schema</a:t>
            </a:r>
          </a:p>
          <a:p>
            <a:pPr lvl="1"/>
            <a:r>
              <a:rPr lang="en-GB" smtClean="0"/>
              <a:t>Secondo livello</a:t>
            </a:r>
          </a:p>
          <a:p>
            <a:pPr lvl="2"/>
            <a:r>
              <a:rPr lang="en-GB" smtClean="0"/>
              <a:t>Terzo livello</a:t>
            </a:r>
          </a:p>
          <a:p>
            <a:pPr lvl="3"/>
            <a:r>
              <a:rPr lang="en-GB" smtClean="0"/>
              <a:t>Quarto livello</a:t>
            </a:r>
          </a:p>
          <a:p>
            <a:pPr lvl="4"/>
            <a:r>
              <a:rPr lang="en-GB" smtClean="0"/>
              <a:t>Quinto livello</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Trebuchet MS" pitchFamily="32" charset="0"/>
          <a:ea typeface="ＭＳ Ｐゴシック" pitchFamily="32" charset="-128"/>
        </a:defRPr>
      </a:lvl2pPr>
      <a:lvl3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Trebuchet MS" pitchFamily="32" charset="0"/>
          <a:ea typeface="ＭＳ Ｐゴシック" pitchFamily="32" charset="-128"/>
        </a:defRPr>
      </a:lvl3pPr>
      <a:lvl4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Trebuchet MS" pitchFamily="32" charset="0"/>
          <a:ea typeface="ＭＳ Ｐゴシック" pitchFamily="32" charset="-128"/>
        </a:defRPr>
      </a:lvl4pPr>
      <a:lvl5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Trebuchet MS" pitchFamily="32" charset="0"/>
          <a:ea typeface="ＭＳ Ｐゴシック" pitchFamily="32" charset="-128"/>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3200">
          <a:solidFill>
            <a:srgbClr val="424242"/>
          </a:solidFill>
          <a:latin typeface="Trebuchet MS" pitchFamily="32" charset="0"/>
          <a:ea typeface="ＭＳ Ｐゴシック" pitchFamily="32" charset="-128"/>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3200">
          <a:solidFill>
            <a:srgbClr val="424242"/>
          </a:solidFill>
          <a:latin typeface="Trebuchet MS" pitchFamily="32" charset="0"/>
          <a:ea typeface="ＭＳ Ｐゴシック" pitchFamily="32" charset="-128"/>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3200">
          <a:solidFill>
            <a:srgbClr val="424242"/>
          </a:solidFill>
          <a:latin typeface="Trebuchet MS" pitchFamily="32" charset="0"/>
          <a:ea typeface="ＭＳ Ｐゴシック" pitchFamily="32" charset="-128"/>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3200">
          <a:solidFill>
            <a:srgbClr val="424242"/>
          </a:solidFill>
          <a:latin typeface="Trebuchet MS" pitchFamily="32" charset="0"/>
          <a:ea typeface="ＭＳ Ｐゴシック" pitchFamily="32" charset="-128"/>
        </a:defRPr>
      </a:lvl9pPr>
    </p:titleStyle>
    <p:bodyStyle>
      <a:lvl1pPr marL="342900" indent="-342900" algn="l" defTabSz="449263" rtl="0" eaLnBrk="0" fontAlgn="base" hangingPunct="0">
        <a:spcBef>
          <a:spcPts val="450"/>
        </a:spcBef>
        <a:spcAft>
          <a:spcPct val="0"/>
        </a:spcAft>
        <a:buClr>
          <a:srgbClr val="000000"/>
        </a:buClr>
        <a:buSzPct val="100000"/>
        <a:buFont typeface="Times New Roman" pitchFamily="18" charset="0"/>
        <a:defRPr i="1">
          <a:solidFill>
            <a:srgbClr val="424242"/>
          </a:solidFill>
          <a:latin typeface="+mn-lt"/>
          <a:ea typeface="+mn-ea"/>
          <a:cs typeface="+mn-cs"/>
        </a:defRPr>
      </a:lvl1pPr>
      <a:lvl2pPr marL="742950" indent="-285750" algn="l" defTabSz="449263" rtl="0" eaLnBrk="0" fontAlgn="base" hangingPunct="0">
        <a:spcBef>
          <a:spcPts val="350"/>
        </a:spcBef>
        <a:spcAft>
          <a:spcPct val="0"/>
        </a:spcAft>
        <a:buClr>
          <a:srgbClr val="000000"/>
        </a:buClr>
        <a:buSzPct val="100000"/>
        <a:buFont typeface="Times New Roman" pitchFamily="18" charset="0"/>
        <a:defRPr sz="1400">
          <a:solidFill>
            <a:srgbClr val="424242"/>
          </a:solidFill>
          <a:latin typeface="+mn-lt"/>
          <a:ea typeface="+mn-ea"/>
        </a:defRPr>
      </a:lvl2pPr>
      <a:lvl3pPr marL="1143000" indent="-228600" algn="l" defTabSz="449263" rtl="0" eaLnBrk="0" fontAlgn="base" hangingPunct="0">
        <a:spcBef>
          <a:spcPts val="350"/>
        </a:spcBef>
        <a:spcAft>
          <a:spcPct val="0"/>
        </a:spcAft>
        <a:buClr>
          <a:srgbClr val="000000"/>
        </a:buClr>
        <a:buSzPct val="100000"/>
        <a:buFont typeface="Times New Roman" pitchFamily="18" charset="0"/>
        <a:defRPr sz="1400">
          <a:solidFill>
            <a:srgbClr val="424242"/>
          </a:solidFill>
          <a:latin typeface="+mn-lt"/>
          <a:ea typeface="+mn-ea"/>
        </a:defRPr>
      </a:lvl3pPr>
      <a:lvl4pPr marL="1600200" indent="-228600" algn="l" defTabSz="449263" rtl="0" eaLnBrk="0" fontAlgn="base" hangingPunct="0">
        <a:spcBef>
          <a:spcPts val="350"/>
        </a:spcBef>
        <a:spcAft>
          <a:spcPct val="0"/>
        </a:spcAft>
        <a:buClr>
          <a:srgbClr val="000000"/>
        </a:buClr>
        <a:buSzPct val="100000"/>
        <a:buFont typeface="Times New Roman" pitchFamily="18" charset="0"/>
        <a:defRPr sz="1400">
          <a:solidFill>
            <a:srgbClr val="424242"/>
          </a:solidFill>
          <a:latin typeface="+mn-lt"/>
          <a:ea typeface="+mn-ea"/>
        </a:defRPr>
      </a:lvl4pPr>
      <a:lvl5pPr marL="2057400" indent="-228600" algn="l" defTabSz="449263" rtl="0" eaLnBrk="0" fontAlgn="base" hangingPunct="0">
        <a:spcBef>
          <a:spcPts val="350"/>
        </a:spcBef>
        <a:spcAft>
          <a:spcPct val="0"/>
        </a:spcAft>
        <a:buClr>
          <a:srgbClr val="000000"/>
        </a:buClr>
        <a:buSzPct val="100000"/>
        <a:buFont typeface="Times New Roman" pitchFamily="18" charset="0"/>
        <a:defRPr sz="1400">
          <a:solidFill>
            <a:srgbClr val="424242"/>
          </a:solidFill>
          <a:latin typeface="+mn-lt"/>
          <a:ea typeface="+mn-ea"/>
        </a:defRPr>
      </a:lvl5pPr>
      <a:lvl6pPr marL="2514600" indent="-228600" algn="l" defTabSz="449263" rtl="0" eaLnBrk="0" fontAlgn="base" hangingPunct="0">
        <a:spcBef>
          <a:spcPts val="350"/>
        </a:spcBef>
        <a:spcAft>
          <a:spcPct val="0"/>
        </a:spcAft>
        <a:buClr>
          <a:srgbClr val="000000"/>
        </a:buClr>
        <a:buSzPct val="100000"/>
        <a:buFont typeface="Times New Roman" pitchFamily="16" charset="0"/>
        <a:defRPr sz="1400">
          <a:solidFill>
            <a:srgbClr val="424242"/>
          </a:solidFill>
          <a:latin typeface="+mn-lt"/>
          <a:ea typeface="+mn-ea"/>
        </a:defRPr>
      </a:lvl6pPr>
      <a:lvl7pPr marL="2971800" indent="-228600" algn="l" defTabSz="449263" rtl="0" eaLnBrk="0" fontAlgn="base" hangingPunct="0">
        <a:spcBef>
          <a:spcPts val="350"/>
        </a:spcBef>
        <a:spcAft>
          <a:spcPct val="0"/>
        </a:spcAft>
        <a:buClr>
          <a:srgbClr val="000000"/>
        </a:buClr>
        <a:buSzPct val="100000"/>
        <a:buFont typeface="Times New Roman" pitchFamily="16" charset="0"/>
        <a:defRPr sz="1400">
          <a:solidFill>
            <a:srgbClr val="424242"/>
          </a:solidFill>
          <a:latin typeface="+mn-lt"/>
          <a:ea typeface="+mn-ea"/>
        </a:defRPr>
      </a:lvl7pPr>
      <a:lvl8pPr marL="3429000" indent="-228600" algn="l" defTabSz="449263" rtl="0" eaLnBrk="0" fontAlgn="base" hangingPunct="0">
        <a:spcBef>
          <a:spcPts val="350"/>
        </a:spcBef>
        <a:spcAft>
          <a:spcPct val="0"/>
        </a:spcAft>
        <a:buClr>
          <a:srgbClr val="000000"/>
        </a:buClr>
        <a:buSzPct val="100000"/>
        <a:buFont typeface="Times New Roman" pitchFamily="16" charset="0"/>
        <a:defRPr sz="1400">
          <a:solidFill>
            <a:srgbClr val="424242"/>
          </a:solidFill>
          <a:latin typeface="+mn-lt"/>
          <a:ea typeface="+mn-ea"/>
        </a:defRPr>
      </a:lvl8pPr>
      <a:lvl9pPr marL="3886200" indent="-228600" algn="l" defTabSz="449263" rtl="0" eaLnBrk="0" fontAlgn="base" hangingPunct="0">
        <a:spcBef>
          <a:spcPts val="350"/>
        </a:spcBef>
        <a:spcAft>
          <a:spcPct val="0"/>
        </a:spcAft>
        <a:buClr>
          <a:srgbClr val="000000"/>
        </a:buClr>
        <a:buSzPct val="100000"/>
        <a:buFont typeface="Times New Roman" pitchFamily="16" charset="0"/>
        <a:defRPr sz="1400">
          <a:solidFill>
            <a:srgbClr val="424242"/>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051" name="Rectangle 2"/>
          <p:cNvSpPr>
            <a:spLocks noGrp="1" noChangeArrowheads="1"/>
          </p:cNvSpPr>
          <p:nvPr>
            <p:ph type="title"/>
          </p:nvPr>
        </p:nvSpPr>
        <p:spPr bwMode="auto">
          <a:xfrm>
            <a:off x="1897063" y="2146300"/>
            <a:ext cx="7770812"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smtClean="0"/>
              <a:t>Fare clic per modificare stile</a:t>
            </a:r>
          </a:p>
        </p:txBody>
      </p:sp>
      <p:sp>
        <p:nvSpPr>
          <p:cNvPr id="2052" name="Rectangle 3"/>
          <p:cNvSpPr>
            <a:spLocks noGrp="1" noChangeArrowheads="1"/>
          </p:cNvSpPr>
          <p:nvPr>
            <p:ph type="body" idx="1"/>
          </p:nvPr>
        </p:nvSpPr>
        <p:spPr bwMode="auto">
          <a:xfrm>
            <a:off x="1916113" y="3048000"/>
            <a:ext cx="7770812"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smtClean="0"/>
              <a:t>Fare clic per modificare gli stili del testo dello schema</a:t>
            </a:r>
          </a:p>
          <a:p>
            <a:pPr lvl="1"/>
            <a:r>
              <a:rPr lang="en-GB" smtClean="0"/>
              <a:t>Secondo livello</a:t>
            </a:r>
          </a:p>
          <a:p>
            <a:pPr lvl="2"/>
            <a:r>
              <a:rPr lang="en-GB" smtClean="0"/>
              <a:t>Terzo livello</a:t>
            </a:r>
          </a:p>
          <a:p>
            <a:pPr lvl="3"/>
            <a:r>
              <a:rPr lang="en-GB" smtClean="0"/>
              <a:t>Quarto livello</a:t>
            </a:r>
          </a:p>
          <a:p>
            <a:pPr lvl="4"/>
            <a:r>
              <a:rPr lang="en-GB" smtClean="0"/>
              <a:t>Quinto livello</a:t>
            </a:r>
          </a:p>
        </p:txBody>
      </p:sp>
      <p:sp>
        <p:nvSpPr>
          <p:cNvPr id="2" name="Rectangle 4"/>
          <p:cNvSpPr>
            <a:spLocks noGrp="1" noChangeArrowheads="1"/>
          </p:cNvSpPr>
          <p:nvPr>
            <p:ph type="ftr"/>
          </p:nvPr>
        </p:nvSpPr>
        <p:spPr bwMode="auto">
          <a:xfrm>
            <a:off x="3810000" y="6343650"/>
            <a:ext cx="46466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Tx/>
              <a:buFontTx/>
              <a:buNone/>
              <a:tabLst>
                <a:tab pos="723900" algn="l"/>
                <a:tab pos="1447800" algn="l"/>
                <a:tab pos="2171700" algn="l"/>
                <a:tab pos="2895600" algn="l"/>
                <a:tab pos="3619500" algn="l"/>
                <a:tab pos="4343400" algn="l"/>
              </a:tabLst>
              <a:defRPr sz="1000">
                <a:solidFill>
                  <a:srgbClr val="071B50"/>
                </a:solidFill>
                <a:latin typeface="+mn-lt"/>
                <a:ea typeface="ＭＳ Ｐゴシック" pitchFamily="32" charset="-128"/>
              </a:defRPr>
            </a:lvl1pPr>
          </a:lstStyle>
          <a:p>
            <a:pPr>
              <a:defRPr/>
            </a:pPr>
            <a:r>
              <a:rPr lang="it-IT"/>
              <a:t>Spazio marchio Facoltà                                                                                  Piè di pagina: spazio libero per eventuale nome struttura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dt="0"/>
  <p:txStyles>
    <p:titleStyle>
      <a:lvl1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Trebuchet MS" pitchFamily="32" charset="0"/>
          <a:ea typeface="ＭＳ Ｐゴシック" pitchFamily="32" charset="-128"/>
        </a:defRPr>
      </a:lvl2pPr>
      <a:lvl3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Trebuchet MS" pitchFamily="32" charset="0"/>
          <a:ea typeface="ＭＳ Ｐゴシック" pitchFamily="32" charset="-128"/>
        </a:defRPr>
      </a:lvl3pPr>
      <a:lvl4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Trebuchet MS" pitchFamily="32" charset="0"/>
          <a:ea typeface="ＭＳ Ｐゴシック" pitchFamily="32" charset="-128"/>
        </a:defRPr>
      </a:lvl4pPr>
      <a:lvl5pPr algn="l" defTabSz="449263" rtl="0" eaLnBrk="0" fontAlgn="base" hangingPunct="0">
        <a:spcBef>
          <a:spcPct val="0"/>
        </a:spcBef>
        <a:spcAft>
          <a:spcPct val="0"/>
        </a:spcAft>
        <a:buClr>
          <a:srgbClr val="000000"/>
        </a:buClr>
        <a:buSzPct val="100000"/>
        <a:buFont typeface="Times New Roman" pitchFamily="18" charset="0"/>
        <a:defRPr sz="3200">
          <a:solidFill>
            <a:srgbClr val="424242"/>
          </a:solidFill>
          <a:latin typeface="Trebuchet MS" pitchFamily="32" charset="0"/>
          <a:ea typeface="ＭＳ Ｐゴシック" pitchFamily="32" charset="-128"/>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3200">
          <a:solidFill>
            <a:srgbClr val="424242"/>
          </a:solidFill>
          <a:latin typeface="Trebuchet MS" pitchFamily="32" charset="0"/>
          <a:ea typeface="ＭＳ Ｐゴシック" pitchFamily="32" charset="-128"/>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3200">
          <a:solidFill>
            <a:srgbClr val="424242"/>
          </a:solidFill>
          <a:latin typeface="Trebuchet MS" pitchFamily="32" charset="0"/>
          <a:ea typeface="ＭＳ Ｐゴシック" pitchFamily="32" charset="-128"/>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3200">
          <a:solidFill>
            <a:srgbClr val="424242"/>
          </a:solidFill>
          <a:latin typeface="Trebuchet MS" pitchFamily="32" charset="0"/>
          <a:ea typeface="ＭＳ Ｐゴシック" pitchFamily="32" charset="-128"/>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3200">
          <a:solidFill>
            <a:srgbClr val="424242"/>
          </a:solidFill>
          <a:latin typeface="Trebuchet MS" pitchFamily="32" charset="0"/>
          <a:ea typeface="ＭＳ Ｐゴシック" pitchFamily="32" charset="-128"/>
        </a:defRPr>
      </a:lvl9pPr>
    </p:titleStyle>
    <p:bodyStyle>
      <a:lvl1pPr marL="342900" indent="-342900" algn="l" defTabSz="449263" rtl="0" eaLnBrk="0" fontAlgn="base" hangingPunct="0">
        <a:spcBef>
          <a:spcPts val="450"/>
        </a:spcBef>
        <a:spcAft>
          <a:spcPct val="0"/>
        </a:spcAft>
        <a:buClr>
          <a:srgbClr val="000000"/>
        </a:buClr>
        <a:buSzPct val="100000"/>
        <a:buFont typeface="Times New Roman" pitchFamily="18" charset="0"/>
        <a:defRPr i="1">
          <a:solidFill>
            <a:srgbClr val="424242"/>
          </a:solidFill>
          <a:latin typeface="+mn-lt"/>
          <a:ea typeface="+mn-ea"/>
          <a:cs typeface="+mn-cs"/>
        </a:defRPr>
      </a:lvl1pPr>
      <a:lvl2pPr marL="742950" indent="-285750" algn="l" defTabSz="449263" rtl="0" eaLnBrk="0" fontAlgn="base" hangingPunct="0">
        <a:spcBef>
          <a:spcPts val="350"/>
        </a:spcBef>
        <a:spcAft>
          <a:spcPct val="0"/>
        </a:spcAft>
        <a:buClr>
          <a:srgbClr val="000000"/>
        </a:buClr>
        <a:buSzPct val="100000"/>
        <a:buFont typeface="Times New Roman" pitchFamily="18" charset="0"/>
        <a:defRPr sz="1400">
          <a:solidFill>
            <a:srgbClr val="424242"/>
          </a:solidFill>
          <a:latin typeface="+mn-lt"/>
          <a:ea typeface="+mn-ea"/>
        </a:defRPr>
      </a:lvl2pPr>
      <a:lvl3pPr marL="1143000" indent="-228600" algn="l" defTabSz="449263" rtl="0" eaLnBrk="0" fontAlgn="base" hangingPunct="0">
        <a:spcBef>
          <a:spcPts val="350"/>
        </a:spcBef>
        <a:spcAft>
          <a:spcPct val="0"/>
        </a:spcAft>
        <a:buClr>
          <a:srgbClr val="000000"/>
        </a:buClr>
        <a:buSzPct val="100000"/>
        <a:buFont typeface="Times New Roman" pitchFamily="18" charset="0"/>
        <a:defRPr sz="1400">
          <a:solidFill>
            <a:srgbClr val="424242"/>
          </a:solidFill>
          <a:latin typeface="+mn-lt"/>
          <a:ea typeface="+mn-ea"/>
        </a:defRPr>
      </a:lvl3pPr>
      <a:lvl4pPr marL="1600200" indent="-228600" algn="l" defTabSz="449263" rtl="0" eaLnBrk="0" fontAlgn="base" hangingPunct="0">
        <a:spcBef>
          <a:spcPts val="350"/>
        </a:spcBef>
        <a:spcAft>
          <a:spcPct val="0"/>
        </a:spcAft>
        <a:buClr>
          <a:srgbClr val="000000"/>
        </a:buClr>
        <a:buSzPct val="100000"/>
        <a:buFont typeface="Times New Roman" pitchFamily="18" charset="0"/>
        <a:defRPr sz="1400">
          <a:solidFill>
            <a:srgbClr val="424242"/>
          </a:solidFill>
          <a:latin typeface="+mn-lt"/>
          <a:ea typeface="+mn-ea"/>
        </a:defRPr>
      </a:lvl4pPr>
      <a:lvl5pPr marL="2057400" indent="-228600" algn="l" defTabSz="449263" rtl="0" eaLnBrk="0" fontAlgn="base" hangingPunct="0">
        <a:spcBef>
          <a:spcPts val="350"/>
        </a:spcBef>
        <a:spcAft>
          <a:spcPct val="0"/>
        </a:spcAft>
        <a:buClr>
          <a:srgbClr val="000000"/>
        </a:buClr>
        <a:buSzPct val="100000"/>
        <a:buFont typeface="Times New Roman" pitchFamily="18" charset="0"/>
        <a:defRPr sz="1400">
          <a:solidFill>
            <a:srgbClr val="424242"/>
          </a:solidFill>
          <a:latin typeface="+mn-lt"/>
          <a:ea typeface="+mn-ea"/>
        </a:defRPr>
      </a:lvl5pPr>
      <a:lvl6pPr marL="2514600" indent="-228600" algn="l" defTabSz="449263" rtl="0" eaLnBrk="0" fontAlgn="base" hangingPunct="0">
        <a:spcBef>
          <a:spcPts val="350"/>
        </a:spcBef>
        <a:spcAft>
          <a:spcPct val="0"/>
        </a:spcAft>
        <a:buClr>
          <a:srgbClr val="000000"/>
        </a:buClr>
        <a:buSzPct val="100000"/>
        <a:buFont typeface="Times New Roman" pitchFamily="16" charset="0"/>
        <a:defRPr sz="1400">
          <a:solidFill>
            <a:srgbClr val="424242"/>
          </a:solidFill>
          <a:latin typeface="+mn-lt"/>
          <a:ea typeface="+mn-ea"/>
        </a:defRPr>
      </a:lvl6pPr>
      <a:lvl7pPr marL="2971800" indent="-228600" algn="l" defTabSz="449263" rtl="0" eaLnBrk="0" fontAlgn="base" hangingPunct="0">
        <a:spcBef>
          <a:spcPts val="350"/>
        </a:spcBef>
        <a:spcAft>
          <a:spcPct val="0"/>
        </a:spcAft>
        <a:buClr>
          <a:srgbClr val="000000"/>
        </a:buClr>
        <a:buSzPct val="100000"/>
        <a:buFont typeface="Times New Roman" pitchFamily="16" charset="0"/>
        <a:defRPr sz="1400">
          <a:solidFill>
            <a:srgbClr val="424242"/>
          </a:solidFill>
          <a:latin typeface="+mn-lt"/>
          <a:ea typeface="+mn-ea"/>
        </a:defRPr>
      </a:lvl7pPr>
      <a:lvl8pPr marL="3429000" indent="-228600" algn="l" defTabSz="449263" rtl="0" eaLnBrk="0" fontAlgn="base" hangingPunct="0">
        <a:spcBef>
          <a:spcPts val="350"/>
        </a:spcBef>
        <a:spcAft>
          <a:spcPct val="0"/>
        </a:spcAft>
        <a:buClr>
          <a:srgbClr val="000000"/>
        </a:buClr>
        <a:buSzPct val="100000"/>
        <a:buFont typeface="Times New Roman" pitchFamily="16" charset="0"/>
        <a:defRPr sz="1400">
          <a:solidFill>
            <a:srgbClr val="424242"/>
          </a:solidFill>
          <a:latin typeface="+mn-lt"/>
          <a:ea typeface="+mn-ea"/>
        </a:defRPr>
      </a:lvl8pPr>
      <a:lvl9pPr marL="3886200" indent="-228600" algn="l" defTabSz="449263" rtl="0" eaLnBrk="0" fontAlgn="base" hangingPunct="0">
        <a:spcBef>
          <a:spcPts val="350"/>
        </a:spcBef>
        <a:spcAft>
          <a:spcPct val="0"/>
        </a:spcAft>
        <a:buClr>
          <a:srgbClr val="000000"/>
        </a:buClr>
        <a:buSzPct val="100000"/>
        <a:buFont typeface="Times New Roman" pitchFamily="16" charset="0"/>
        <a:defRPr sz="1400">
          <a:solidFill>
            <a:srgbClr val="424242"/>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notesSlide" Target="../notesSlides/notesSlide2.xml"/><Relationship Id="rId7" Type="http://schemas.openxmlformats.org/officeDocument/2006/relationships/oleObject" Target="../embeddings/oleObject2.bin"/><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10" Type="http://schemas.openxmlformats.org/officeDocument/2006/relationships/image" Target="../media/image6.wmf"/><Relationship Id="rId4" Type="http://schemas.openxmlformats.org/officeDocument/2006/relationships/image" Target="../media/image7.jpeg"/><Relationship Id="rId9"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oleObject" Target="../embeddings/oleObject4.bin"/><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103" y="2615904"/>
            <a:ext cx="9144000" cy="1764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9pPr>
          </a:lstStyle>
          <a:p>
            <a:pPr algn="ctr" eaLnBrk="1" hangingPunct="1">
              <a:buClrTx/>
              <a:buFontTx/>
              <a:buNone/>
            </a:pPr>
            <a:r>
              <a:rPr lang="it-IT" sz="3200" b="1"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AN INNOVATIVE APPROACH FOR HYDROPHOBIC SULFONATED POLYETHERSULFONE SUBSTRATES</a:t>
            </a:r>
            <a:endParaRPr lang="it-IT" sz="3200" b="1" dirty="0">
              <a:solidFill>
                <a:srgbClr val="92D050"/>
              </a:solidFill>
              <a:latin typeface="Times New Roman" panose="02020603050405020304" pitchFamily="18" charset="0"/>
              <a:cs typeface="Times New Roman" panose="02020603050405020304" pitchFamily="18" charset="0"/>
            </a:endParaRPr>
          </a:p>
        </p:txBody>
      </p:sp>
      <p:sp>
        <p:nvSpPr>
          <p:cNvPr id="3078" name="CasellaDiTesto 1"/>
          <p:cNvSpPr txBox="1">
            <a:spLocks noChangeArrowheads="1"/>
          </p:cNvSpPr>
          <p:nvPr/>
        </p:nvSpPr>
        <p:spPr bwMode="auto">
          <a:xfrm>
            <a:off x="0" y="620713"/>
            <a:ext cx="8388350" cy="1584325"/>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it-IT" dirty="0"/>
          </a:p>
        </p:txBody>
      </p:sp>
      <p:pic>
        <p:nvPicPr>
          <p:cNvPr id="3079" name="Picture 6" descr="C:\Users\dv6-2127el\Desktop\LOGO_U~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668338"/>
            <a:ext cx="1497012" cy="148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CasellaDiTesto 3"/>
          <p:cNvSpPr txBox="1">
            <a:spLocks noChangeArrowheads="1"/>
          </p:cNvSpPr>
          <p:nvPr/>
        </p:nvSpPr>
        <p:spPr bwMode="auto">
          <a:xfrm>
            <a:off x="1763688" y="850900"/>
            <a:ext cx="6624736" cy="461963"/>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it-IT" dirty="0" smtClean="0"/>
              <a:t>UNIVERSITY OF MILAN</a:t>
            </a:r>
            <a:endParaRPr lang="it-IT" dirty="0"/>
          </a:p>
        </p:txBody>
      </p:sp>
      <p:sp>
        <p:nvSpPr>
          <p:cNvPr id="3081" name="CasellaDiTesto 4"/>
          <p:cNvSpPr txBox="1">
            <a:spLocks noChangeArrowheads="1"/>
          </p:cNvSpPr>
          <p:nvPr/>
        </p:nvSpPr>
        <p:spPr bwMode="auto">
          <a:xfrm>
            <a:off x="1691680" y="1268760"/>
            <a:ext cx="6696744" cy="830997"/>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it-IT" dirty="0" smtClean="0"/>
              <a:t>DOCTORATE SCHOOL IN CHEMICAL SCIENCES AND TECHNOLOGIES</a:t>
            </a:r>
            <a:endParaRPr lang="it-IT" dirty="0"/>
          </a:p>
        </p:txBody>
      </p:sp>
      <p:sp>
        <p:nvSpPr>
          <p:cNvPr id="14" name="Rettangolo 13"/>
          <p:cNvSpPr/>
          <p:nvPr/>
        </p:nvSpPr>
        <p:spPr bwMode="auto">
          <a:xfrm>
            <a:off x="0" y="4891172"/>
            <a:ext cx="9144000" cy="1235501"/>
          </a:xfrm>
          <a:prstGeom prst="rect">
            <a:avLst/>
          </a:prstGeom>
          <a:noFill/>
          <a:ln w="9525"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dirty="0" smtClean="0">
              <a:ln>
                <a:noFill/>
              </a:ln>
              <a:solidFill>
                <a:schemeClr val="bg1"/>
              </a:solidFill>
              <a:effectLst/>
              <a:latin typeface="Arial" charset="0"/>
              <a:ea typeface="ＭＳ Ｐゴシック" pitchFamily="32" charset="-128"/>
            </a:endParaRPr>
          </a:p>
        </p:txBody>
      </p:sp>
      <p:sp>
        <p:nvSpPr>
          <p:cNvPr id="11" name="Text Box 3"/>
          <p:cNvSpPr txBox="1">
            <a:spLocks noChangeArrowheads="1"/>
          </p:cNvSpPr>
          <p:nvPr/>
        </p:nvSpPr>
        <p:spPr bwMode="auto">
          <a:xfrm>
            <a:off x="0" y="4159081"/>
            <a:ext cx="9144000"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9pPr>
          </a:lstStyle>
          <a:p>
            <a:pPr algn="ctr" eaLnBrk="1" hangingPunct="1">
              <a:buClrTx/>
              <a:buFontTx/>
              <a:buNone/>
            </a:pPr>
            <a:r>
              <a:rPr lang="it-IT" sz="1600" dirty="0">
                <a:solidFill>
                  <a:schemeClr val="tx1"/>
                </a:solidFill>
                <a:latin typeface="Trebuchet MS" pitchFamily="34" charset="0"/>
              </a:rPr>
              <a:t> </a:t>
            </a:r>
            <a:r>
              <a:rPr lang="it-IT" sz="2000" b="1" u="sng" dirty="0" smtClean="0">
                <a:solidFill>
                  <a:schemeClr val="tx1"/>
                </a:solidFill>
                <a:latin typeface="Times New Roman" panose="02020603050405020304" pitchFamily="18" charset="0"/>
                <a:cs typeface="Times New Roman" panose="02020603050405020304" pitchFamily="18" charset="0"/>
              </a:rPr>
              <a:t>V. Sabatini</a:t>
            </a:r>
            <a:r>
              <a:rPr lang="it-IT" sz="2000" b="1" dirty="0" smtClean="0">
                <a:solidFill>
                  <a:schemeClr val="tx1"/>
                </a:solidFill>
                <a:latin typeface="Times New Roman" panose="02020603050405020304" pitchFamily="18" charset="0"/>
                <a:cs typeface="Times New Roman" panose="02020603050405020304" pitchFamily="18" charset="0"/>
              </a:rPr>
              <a:t>*, S. Checchia, G. Soliveri, H. Farina*, M. A. Ortenzi*, G. Di Silvestro*</a:t>
            </a:r>
          </a:p>
        </p:txBody>
      </p:sp>
      <p:sp>
        <p:nvSpPr>
          <p:cNvPr id="13" name="Text Box 3"/>
          <p:cNvSpPr txBox="1">
            <a:spLocks noChangeArrowheads="1"/>
          </p:cNvSpPr>
          <p:nvPr/>
        </p:nvSpPr>
        <p:spPr bwMode="auto">
          <a:xfrm>
            <a:off x="1103" y="4924163"/>
            <a:ext cx="9144000"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9pPr>
          </a:lstStyle>
          <a:p>
            <a:pPr algn="ctr" eaLnBrk="1" hangingPunct="1">
              <a:buClrTx/>
              <a:buFontTx/>
              <a:buNone/>
            </a:pPr>
            <a:r>
              <a:rPr lang="it-IT" sz="1600" dirty="0">
                <a:solidFill>
                  <a:schemeClr val="tx1"/>
                </a:solidFill>
                <a:latin typeface="Trebuchet MS" pitchFamily="34" charset="0"/>
              </a:rPr>
              <a:t> </a:t>
            </a:r>
            <a:r>
              <a:rPr lang="it-IT" sz="1800" b="1" dirty="0" smtClean="0">
                <a:solidFill>
                  <a:schemeClr val="tx1"/>
                </a:solidFill>
                <a:latin typeface="Times New Roman" panose="02020603050405020304" pitchFamily="18" charset="0"/>
                <a:cs typeface="Times New Roman" panose="02020603050405020304" pitchFamily="18" charset="0"/>
              </a:rPr>
              <a:t>Dipartimento di Chimica, </a:t>
            </a:r>
            <a:r>
              <a:rPr lang="it-IT" sz="1800" b="1" dirty="0" err="1" smtClean="0">
                <a:solidFill>
                  <a:schemeClr val="tx1"/>
                </a:solidFill>
                <a:latin typeface="Times New Roman" panose="02020603050405020304" pitchFamily="18" charset="0"/>
                <a:cs typeface="Times New Roman" panose="02020603050405020304" pitchFamily="18" charset="0"/>
              </a:rPr>
              <a:t>University</a:t>
            </a:r>
            <a:r>
              <a:rPr lang="it-IT" sz="1800" b="1" dirty="0" smtClean="0">
                <a:solidFill>
                  <a:schemeClr val="tx1"/>
                </a:solidFill>
                <a:latin typeface="Times New Roman" panose="02020603050405020304" pitchFamily="18" charset="0"/>
                <a:cs typeface="Times New Roman" panose="02020603050405020304" pitchFamily="18" charset="0"/>
              </a:rPr>
              <a:t> of Milan, Via Golgi 19-20133, Milan, Italy</a:t>
            </a:r>
          </a:p>
          <a:p>
            <a:pPr algn="ctr" eaLnBrk="1" hangingPunct="1">
              <a:buClrTx/>
              <a:buFontTx/>
              <a:buNone/>
            </a:pPr>
            <a:r>
              <a:rPr lang="it-IT" sz="1800" b="1" dirty="0" smtClean="0">
                <a:solidFill>
                  <a:schemeClr val="tx1"/>
                </a:solidFill>
                <a:latin typeface="Times New Roman" panose="02020603050405020304" pitchFamily="18" charset="0"/>
                <a:cs typeface="Times New Roman" panose="02020603050405020304" pitchFamily="18" charset="0"/>
              </a:rPr>
              <a:t>*CRC Materiali Polimerici (LAMPO), Dipartimento di Chimica, </a:t>
            </a:r>
            <a:r>
              <a:rPr lang="it-IT" sz="1800" b="1" dirty="0" err="1" smtClean="0">
                <a:solidFill>
                  <a:schemeClr val="tx1"/>
                </a:solidFill>
                <a:latin typeface="Times New Roman" panose="02020603050405020304" pitchFamily="18" charset="0"/>
                <a:cs typeface="Times New Roman" panose="02020603050405020304" pitchFamily="18" charset="0"/>
              </a:rPr>
              <a:t>University</a:t>
            </a:r>
            <a:r>
              <a:rPr lang="it-IT" sz="1800" b="1" dirty="0" smtClean="0">
                <a:solidFill>
                  <a:schemeClr val="tx1"/>
                </a:solidFill>
                <a:latin typeface="Times New Roman" panose="02020603050405020304" pitchFamily="18" charset="0"/>
                <a:cs typeface="Times New Roman" panose="02020603050405020304" pitchFamily="18" charset="0"/>
              </a:rPr>
              <a:t> of Milan,</a:t>
            </a:r>
          </a:p>
          <a:p>
            <a:pPr algn="ctr" eaLnBrk="1" hangingPunct="1">
              <a:buClrTx/>
              <a:buFontTx/>
              <a:buNone/>
            </a:pPr>
            <a:r>
              <a:rPr lang="it-IT" sz="1800" b="1" dirty="0" smtClean="0">
                <a:solidFill>
                  <a:schemeClr val="tx1"/>
                </a:solidFill>
                <a:latin typeface="Times New Roman" panose="02020603050405020304" pitchFamily="18" charset="0"/>
                <a:cs typeface="Times New Roman" panose="02020603050405020304" pitchFamily="18" charset="0"/>
              </a:rPr>
              <a:t>Via Golgi 19-20133 Milan, Italy</a:t>
            </a:r>
          </a:p>
          <a:p>
            <a:pPr algn="ctr" eaLnBrk="1" hangingPunct="1">
              <a:buClrTx/>
            </a:pPr>
            <a:r>
              <a:rPr lang="it-IT" sz="1800" b="1" u="sng" dirty="0">
                <a:solidFill>
                  <a:schemeClr val="tx1"/>
                </a:solidFill>
                <a:latin typeface="Times New Roman" panose="02020603050405020304" pitchFamily="18" charset="0"/>
                <a:cs typeface="Times New Roman" panose="02020603050405020304" pitchFamily="18" charset="0"/>
              </a:rPr>
              <a:t>e</a:t>
            </a:r>
            <a:r>
              <a:rPr lang="it-IT" sz="1800" b="1" u="sng" dirty="0" smtClean="0">
                <a:solidFill>
                  <a:schemeClr val="tx1"/>
                </a:solidFill>
                <a:latin typeface="Times New Roman" panose="02020603050405020304" pitchFamily="18" charset="0"/>
                <a:cs typeface="Times New Roman" panose="02020603050405020304" pitchFamily="18" charset="0"/>
              </a:rPr>
              <a:t>-mail: valentina.sabatini@unimi.it</a:t>
            </a:r>
            <a:endParaRPr lang="it-IT" sz="1800" b="1" u="sng"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CasellaDiTesto 1"/>
          <p:cNvSpPr txBox="1">
            <a:spLocks noChangeArrowheads="1"/>
          </p:cNvSpPr>
          <p:nvPr/>
        </p:nvSpPr>
        <p:spPr bwMode="auto">
          <a:xfrm>
            <a:off x="0" y="6165850"/>
            <a:ext cx="3276600" cy="692150"/>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it-IT"/>
          </a:p>
        </p:txBody>
      </p:sp>
      <p:pic>
        <p:nvPicPr>
          <p:cNvPr id="6149" name="Picture 8" descr="C:\Users\dv6-2127el\Desktop\LOGO_U~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146800"/>
            <a:ext cx="71596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CasellaDiTesto 2"/>
          <p:cNvSpPr txBox="1">
            <a:spLocks noChangeArrowheads="1"/>
          </p:cNvSpPr>
          <p:nvPr/>
        </p:nvSpPr>
        <p:spPr bwMode="auto">
          <a:xfrm>
            <a:off x="760413" y="6273800"/>
            <a:ext cx="2516187" cy="230188"/>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900" b="1" dirty="0" smtClean="0"/>
              <a:t>UNIVERSITY OF MILAN</a:t>
            </a:r>
            <a:endParaRPr lang="it-IT" sz="900" b="1" dirty="0"/>
          </a:p>
        </p:txBody>
      </p:sp>
      <p:sp>
        <p:nvSpPr>
          <p:cNvPr id="6151" name="CasellaDiTesto 3"/>
          <p:cNvSpPr txBox="1">
            <a:spLocks noChangeArrowheads="1"/>
          </p:cNvSpPr>
          <p:nvPr/>
        </p:nvSpPr>
        <p:spPr bwMode="auto">
          <a:xfrm>
            <a:off x="760413" y="6511925"/>
            <a:ext cx="2486025" cy="369332"/>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900" b="1" dirty="0" smtClean="0"/>
              <a:t>DOCTORATE SCHOOL IN CHEMICAL SCIENCES AND TECHNOLOGIES</a:t>
            </a:r>
            <a:endParaRPr lang="it-IT" sz="900" b="1" dirty="0"/>
          </a:p>
        </p:txBody>
      </p:sp>
      <p:sp>
        <p:nvSpPr>
          <p:cNvPr id="6155" name="Rectangle 2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6157" name="Rectangle 2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4" name="Rettangolo 3"/>
          <p:cNvSpPr/>
          <p:nvPr/>
        </p:nvSpPr>
        <p:spPr>
          <a:xfrm>
            <a:off x="0" y="0"/>
            <a:ext cx="9144000" cy="738664"/>
          </a:xfrm>
          <a:prstGeom prst="rect">
            <a:avLst/>
          </a:prstGeom>
          <a:ln w="38100">
            <a:solidFill>
              <a:srgbClr val="92D050"/>
            </a:solidFill>
          </a:ln>
        </p:spPr>
        <p:txBody>
          <a:bodyPr wrap="square">
            <a:spAutoFit/>
          </a:bodyPr>
          <a:lstStyle/>
          <a:p>
            <a:pPr algn="ctr"/>
            <a:r>
              <a:rPr lang="en-US" sz="1400" b="1" dirty="0" smtClean="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STATE OF ART: </a:t>
            </a:r>
            <a:r>
              <a:rPr lang="en-US" sz="1400" b="1" dirty="0" smtClean="0">
                <a:solidFill>
                  <a:schemeClr val="tx1"/>
                </a:solidFill>
                <a:latin typeface="Times New Roman" panose="02020603050405020304" pitchFamily="18" charset="0"/>
                <a:cs typeface="Times New Roman" panose="02020603050405020304" pitchFamily="18" charset="0"/>
              </a:rPr>
              <a:t>Self-cleaning </a:t>
            </a:r>
            <a:r>
              <a:rPr lang="en-US" sz="1400" b="1" dirty="0">
                <a:solidFill>
                  <a:schemeClr val="tx1"/>
                </a:solidFill>
                <a:latin typeface="Times New Roman" panose="02020603050405020304" pitchFamily="18" charset="0"/>
                <a:cs typeface="Times New Roman" panose="02020603050405020304" pitchFamily="18" charset="0"/>
              </a:rPr>
              <a:t>materials can be a </a:t>
            </a:r>
            <a:r>
              <a:rPr lang="en-US" sz="1400" b="1" dirty="0" smtClean="0">
                <a:solidFill>
                  <a:schemeClr val="tx1"/>
                </a:solidFill>
                <a:latin typeface="Times New Roman" panose="02020603050405020304" pitchFamily="18" charset="0"/>
                <a:cs typeface="Times New Roman" panose="02020603050405020304" pitchFamily="18" charset="0"/>
              </a:rPr>
              <a:t>optimal </a:t>
            </a:r>
            <a:r>
              <a:rPr lang="en-US" sz="1400" b="1" dirty="0">
                <a:solidFill>
                  <a:schemeClr val="tx1"/>
                </a:solidFill>
                <a:latin typeface="Times New Roman" panose="02020603050405020304" pitchFamily="18" charset="0"/>
                <a:cs typeface="Times New Roman" panose="02020603050405020304" pitchFamily="18" charset="0"/>
              </a:rPr>
              <a:t>solution for covering solar cells, whose service life and efficiency can be enhanced by preventing accumulation of dust and filth on cell covers that can cause the loss of incident light through scattering or light absorption. </a:t>
            </a:r>
            <a:endParaRPr lang="en-US" sz="1400" b="1" dirty="0" smtClean="0">
              <a:solidFill>
                <a:schemeClr val="tx1"/>
              </a:solidFill>
              <a:latin typeface="Times New Roman" panose="02020603050405020304" pitchFamily="18" charset="0"/>
              <a:cs typeface="Times New Roman" panose="02020603050405020304" pitchFamily="18" charset="0"/>
            </a:endParaRPr>
          </a:p>
        </p:txBody>
      </p:sp>
      <p:sp>
        <p:nvSpPr>
          <p:cNvPr id="6" name="Freccia in giù 5"/>
          <p:cNvSpPr/>
          <p:nvPr/>
        </p:nvSpPr>
        <p:spPr bwMode="auto">
          <a:xfrm>
            <a:off x="4484005" y="764704"/>
            <a:ext cx="288032" cy="530096"/>
          </a:xfrm>
          <a:prstGeom prst="down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23" name="Rettangolo 22"/>
          <p:cNvSpPr/>
          <p:nvPr/>
        </p:nvSpPr>
        <p:spPr>
          <a:xfrm>
            <a:off x="-1981" y="1322765"/>
            <a:ext cx="9144000" cy="738664"/>
          </a:xfrm>
          <a:prstGeom prst="rect">
            <a:avLst/>
          </a:prstGeom>
          <a:ln w="38100">
            <a:solidFill>
              <a:srgbClr val="92D050"/>
            </a:solidFill>
          </a:ln>
        </p:spPr>
        <p:txBody>
          <a:bodyPr wrap="square">
            <a:spAutoFit/>
          </a:bodyPr>
          <a:lstStyle/>
          <a:p>
            <a:pPr algn="ctr"/>
            <a:r>
              <a:rPr lang="en-US" sz="1400" b="1" dirty="0" smtClean="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GOAL OF THE PROJECT: </a:t>
            </a:r>
            <a:r>
              <a:rPr lang="en-US" sz="1400" b="1" dirty="0" smtClean="0">
                <a:solidFill>
                  <a:schemeClr val="tx1"/>
                </a:solidFill>
                <a:latin typeface="Times New Roman" panose="02020603050405020304" pitchFamily="18" charset="0"/>
                <a:cs typeface="Times New Roman" panose="02020603050405020304" pitchFamily="18" charset="0"/>
              </a:rPr>
              <a:t>The use of </a:t>
            </a:r>
            <a:r>
              <a:rPr lang="en-US" sz="1400" b="1" u="sng" dirty="0" smtClean="0">
                <a:solidFill>
                  <a:schemeClr val="tx1"/>
                </a:solidFill>
                <a:latin typeface="Times New Roman" panose="02020603050405020304" pitchFamily="18" charset="0"/>
                <a:cs typeface="Times New Roman" panose="02020603050405020304" pitchFamily="18" charset="0"/>
              </a:rPr>
              <a:t>sulfonated Polyethersulfone (SPES), </a:t>
            </a:r>
            <a:r>
              <a:rPr lang="en-US" sz="1400" b="1" dirty="0" smtClean="0">
                <a:solidFill>
                  <a:schemeClr val="tx1"/>
                </a:solidFill>
                <a:latin typeface="Times New Roman" panose="02020603050405020304" pitchFamily="18" charset="0"/>
                <a:cs typeface="Times New Roman" panose="02020603050405020304" pitchFamily="18" charset="0"/>
              </a:rPr>
              <a:t>carrying sulfonic acid groups directly on the polymeric chain, can be advantageous for the modulation of hydrophilic/hydrophobic properties: the use of </a:t>
            </a:r>
            <a:r>
              <a:rPr lang="en-US" sz="1400" b="1" u="sng" dirty="0" smtClean="0">
                <a:solidFill>
                  <a:schemeClr val="tx1"/>
                </a:solidFill>
                <a:latin typeface="Times New Roman" panose="02020603050405020304" pitchFamily="18" charset="0"/>
                <a:cs typeface="Times New Roman" panose="02020603050405020304" pitchFamily="18" charset="0"/>
              </a:rPr>
              <a:t>Ionic Liquids (I.Ls.) </a:t>
            </a:r>
            <a:r>
              <a:rPr lang="en-US" sz="1400" b="1" dirty="0" smtClean="0">
                <a:solidFill>
                  <a:schemeClr val="tx1"/>
                </a:solidFill>
                <a:latin typeface="Times New Roman" panose="02020603050405020304" pitchFamily="18" charset="0"/>
                <a:cs typeface="Times New Roman" panose="02020603050405020304" pitchFamily="18" charset="0"/>
              </a:rPr>
              <a:t>combined with SPES can be a way to create tailor-made hydrophobic materials for solar cells covering.</a:t>
            </a:r>
          </a:p>
        </p:txBody>
      </p:sp>
      <p:sp>
        <p:nvSpPr>
          <p:cNvPr id="2" name="CasellaDiTesto 1"/>
          <p:cNvSpPr txBox="1"/>
          <p:nvPr/>
        </p:nvSpPr>
        <p:spPr>
          <a:xfrm>
            <a:off x="1619672" y="2276872"/>
            <a:ext cx="2448272" cy="461665"/>
          </a:xfrm>
          <a:prstGeom prst="rect">
            <a:avLst/>
          </a:prstGeom>
          <a:noFill/>
        </p:spPr>
        <p:txBody>
          <a:bodyPr wrap="square" rtlCol="0">
            <a:spAutoFit/>
          </a:bodyPr>
          <a:lstStyle/>
          <a:p>
            <a:pPr algn="ctr"/>
            <a:r>
              <a:rPr lang="it-IT" b="1" u="sng"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SPES</a:t>
            </a:r>
            <a:endParaRPr lang="it-IT" b="1" u="sng" dirty="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endParaRPr>
          </a:p>
        </p:txBody>
      </p:sp>
      <p:sp>
        <p:nvSpPr>
          <p:cNvPr id="12" name="CasellaDiTesto 11"/>
          <p:cNvSpPr txBox="1"/>
          <p:nvPr/>
        </p:nvSpPr>
        <p:spPr>
          <a:xfrm>
            <a:off x="6516216" y="2319263"/>
            <a:ext cx="2448272" cy="461665"/>
          </a:xfrm>
          <a:prstGeom prst="rect">
            <a:avLst/>
          </a:prstGeom>
          <a:noFill/>
        </p:spPr>
        <p:txBody>
          <a:bodyPr wrap="square" rtlCol="0">
            <a:spAutoFit/>
          </a:bodyPr>
          <a:lstStyle/>
          <a:p>
            <a:pPr algn="ctr"/>
            <a:r>
              <a:rPr lang="it-IT" b="1" u="sng" dirty="0" err="1"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I.Ls</a:t>
            </a:r>
            <a:r>
              <a:rPr lang="it-IT" b="1" u="sng"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a:t>
            </a:r>
            <a:endParaRPr lang="it-IT" b="1" u="sng" dirty="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7" name="Rectangle 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8" name="Oggetto 7"/>
          <p:cNvGraphicFramePr>
            <a:graphicFrameLocks noChangeAspect="1"/>
          </p:cNvGraphicFramePr>
          <p:nvPr>
            <p:extLst>
              <p:ext uri="{D42A27DB-BD31-4B8C-83A1-F6EECF244321}">
                <p14:modId xmlns:p14="http://schemas.microsoft.com/office/powerpoint/2010/main" val="3357945668"/>
              </p:ext>
            </p:extLst>
          </p:nvPr>
        </p:nvGraphicFramePr>
        <p:xfrm>
          <a:off x="41126" y="2780928"/>
          <a:ext cx="6043042" cy="1854329"/>
        </p:xfrm>
        <a:graphic>
          <a:graphicData uri="http://schemas.openxmlformats.org/presentationml/2006/ole">
            <mc:AlternateContent xmlns:mc="http://schemas.openxmlformats.org/markup-compatibility/2006">
              <mc:Choice xmlns:v="urn:schemas-microsoft-com:vml" Requires="v">
                <p:oleObj spid="_x0000_s1085" name="CS ChemDraw Drawing" r:id="rId5" imgW="11924908" imgH="3642214" progId="ChemDraw.Document.6.0">
                  <p:embed/>
                </p:oleObj>
              </mc:Choice>
              <mc:Fallback>
                <p:oleObj name="CS ChemDraw Drawing" r:id="rId5" imgW="11924908" imgH="3642214" progId="ChemDraw.Document.6.0">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26" y="2780928"/>
                        <a:ext cx="6043042" cy="1854329"/>
                      </a:xfrm>
                      <a:prstGeom prst="rect">
                        <a:avLst/>
                      </a:prstGeom>
                      <a:noFill/>
                      <a:ln w="38100">
                        <a:solidFill>
                          <a:srgbClr val="92D050"/>
                        </a:solidFill>
                      </a:ln>
                    </p:spPr>
                  </p:pic>
                </p:oleObj>
              </mc:Fallback>
            </mc:AlternateContent>
          </a:graphicData>
        </a:graphic>
      </p:graphicFrame>
      <p:sp>
        <p:nvSpPr>
          <p:cNvPr id="17" name="CasellaDiTesto 16"/>
          <p:cNvSpPr txBox="1"/>
          <p:nvPr/>
        </p:nvSpPr>
        <p:spPr>
          <a:xfrm>
            <a:off x="467544" y="4779729"/>
            <a:ext cx="4531667" cy="1169551"/>
          </a:xfrm>
          <a:prstGeom prst="rect">
            <a:avLst/>
          </a:prstGeom>
          <a:noFill/>
        </p:spPr>
        <p:txBody>
          <a:bodyPr wrap="square" rtlCol="0">
            <a:spAutoFit/>
          </a:bodyPr>
          <a:lstStyle/>
          <a:p>
            <a:pPr marL="342900" indent="-342900" algn="just">
              <a:buFont typeface="Arial" panose="020B0604020202020204" pitchFamily="34" charset="0"/>
              <a:buChar char="•"/>
            </a:pPr>
            <a:r>
              <a:rPr lang="it-IT" sz="1400" b="1" dirty="0" smtClean="0">
                <a:solidFill>
                  <a:schemeClr val="tx1"/>
                </a:solidFill>
                <a:latin typeface="Times New Roman" panose="02020603050405020304" pitchFamily="18" charset="0"/>
                <a:cs typeface="Times New Roman" panose="02020603050405020304" pitchFamily="18" charset="0"/>
              </a:rPr>
              <a:t>Obtained starting from </a:t>
            </a:r>
            <a:r>
              <a:rPr lang="it-IT" sz="1400" b="1" dirty="0" err="1" smtClean="0">
                <a:solidFill>
                  <a:schemeClr val="tx1"/>
                </a:solidFill>
                <a:latin typeface="Times New Roman" panose="02020603050405020304" pitchFamily="18" charset="0"/>
                <a:cs typeface="Times New Roman" panose="02020603050405020304" pitchFamily="18" charset="0"/>
              </a:rPr>
              <a:t>sulfonated</a:t>
            </a:r>
            <a:r>
              <a:rPr lang="it-IT" sz="1400" b="1" dirty="0" smtClean="0">
                <a:solidFill>
                  <a:schemeClr val="tx1"/>
                </a:solidFill>
                <a:latin typeface="Times New Roman" panose="02020603050405020304" pitchFamily="18" charset="0"/>
                <a:cs typeface="Times New Roman" panose="02020603050405020304" pitchFamily="18" charset="0"/>
              </a:rPr>
              <a:t> comonomer;</a:t>
            </a:r>
          </a:p>
          <a:p>
            <a:pPr marL="342900" indent="-342900" algn="just">
              <a:buFont typeface="Arial" panose="020B0604020202020204" pitchFamily="34" charset="0"/>
              <a:buChar char="•"/>
            </a:pPr>
            <a:r>
              <a:rPr lang="it-IT" sz="1400" b="1" dirty="0" err="1" smtClean="0">
                <a:solidFill>
                  <a:schemeClr val="tx1"/>
                </a:solidFill>
                <a:latin typeface="Times New Roman" panose="02020603050405020304" pitchFamily="18" charset="0"/>
                <a:cs typeface="Times New Roman" panose="02020603050405020304" pitchFamily="18" charset="0"/>
              </a:rPr>
              <a:t>Excellent</a:t>
            </a:r>
            <a:r>
              <a:rPr lang="it-IT" sz="1400" b="1" dirty="0" smtClean="0">
                <a:solidFill>
                  <a:schemeClr val="tx1"/>
                </a:solidFill>
                <a:latin typeface="Times New Roman" panose="02020603050405020304" pitchFamily="18" charset="0"/>
                <a:cs typeface="Times New Roman" panose="02020603050405020304" pitchFamily="18" charset="0"/>
              </a:rPr>
              <a:t> thermal  properties: T</a:t>
            </a:r>
            <a:r>
              <a:rPr lang="it-IT" sz="1400" b="1" baseline="-25000" dirty="0" smtClean="0">
                <a:solidFill>
                  <a:schemeClr val="tx1"/>
                </a:solidFill>
                <a:latin typeface="Times New Roman" panose="02020603050405020304" pitchFamily="18" charset="0"/>
                <a:cs typeface="Times New Roman" panose="02020603050405020304" pitchFamily="18" charset="0"/>
              </a:rPr>
              <a:t>g </a:t>
            </a:r>
            <a:r>
              <a:rPr lang="it-IT" sz="1400" b="1" dirty="0" smtClean="0">
                <a:solidFill>
                  <a:schemeClr val="tx1"/>
                </a:solidFill>
                <a:latin typeface="Times New Roman" panose="02020603050405020304" pitchFamily="18" charset="0"/>
                <a:cs typeface="Times New Roman" panose="02020603050405020304" pitchFamily="18" charset="0"/>
              </a:rPr>
              <a:t>up to 230</a:t>
            </a:r>
            <a:r>
              <a:rPr lang="it-IT" sz="1400" b="1" baseline="30000" dirty="0" smtClean="0">
                <a:solidFill>
                  <a:schemeClr val="tx1"/>
                </a:solidFill>
                <a:latin typeface="Times New Roman" panose="02020603050405020304" pitchFamily="18" charset="0"/>
                <a:cs typeface="Times New Roman" panose="02020603050405020304" pitchFamily="18" charset="0"/>
              </a:rPr>
              <a:t>o</a:t>
            </a:r>
            <a:r>
              <a:rPr lang="it-IT" sz="1400" b="1" dirty="0" smtClean="0">
                <a:solidFill>
                  <a:schemeClr val="tx1"/>
                </a:solidFill>
                <a:latin typeface="Times New Roman" panose="02020603050405020304" pitchFamily="18" charset="0"/>
                <a:cs typeface="Times New Roman" panose="02020603050405020304" pitchFamily="18" charset="0"/>
              </a:rPr>
              <a:t>C;</a:t>
            </a:r>
          </a:p>
          <a:p>
            <a:pPr marL="342900" indent="-342900" algn="just">
              <a:buFont typeface="Arial" panose="020B0604020202020204" pitchFamily="34" charset="0"/>
              <a:buChar char="•"/>
            </a:pPr>
            <a:r>
              <a:rPr lang="it-IT" sz="1400" b="1" dirty="0" err="1" smtClean="0">
                <a:solidFill>
                  <a:schemeClr val="tx1"/>
                </a:solidFill>
                <a:latin typeface="Times New Roman" panose="02020603050405020304" pitchFamily="18" charset="0"/>
                <a:cs typeface="Times New Roman" panose="02020603050405020304" pitchFamily="18" charset="0"/>
              </a:rPr>
              <a:t>Excellent</a:t>
            </a:r>
            <a:r>
              <a:rPr lang="it-IT" sz="1400" b="1" dirty="0" smtClean="0">
                <a:solidFill>
                  <a:schemeClr val="tx1"/>
                </a:solidFill>
                <a:latin typeface="Times New Roman" panose="02020603050405020304" pitchFamily="18" charset="0"/>
                <a:cs typeface="Times New Roman" panose="02020603050405020304" pitchFamily="18" charset="0"/>
              </a:rPr>
              <a:t> UV </a:t>
            </a:r>
            <a:r>
              <a:rPr lang="it-IT" sz="1400" b="1" dirty="0" err="1" smtClean="0">
                <a:solidFill>
                  <a:schemeClr val="tx1"/>
                </a:solidFill>
                <a:latin typeface="Times New Roman" panose="02020603050405020304" pitchFamily="18" charset="0"/>
                <a:cs typeface="Times New Roman" panose="02020603050405020304" pitchFamily="18" charset="0"/>
              </a:rPr>
              <a:t>resistance</a:t>
            </a:r>
            <a:r>
              <a:rPr lang="it-IT" sz="1400" b="1" dirty="0" smtClean="0">
                <a:solidFill>
                  <a:schemeClr val="tx1"/>
                </a:solidFill>
                <a:latin typeface="Times New Roman" panose="02020603050405020304" pitchFamily="18" charset="0"/>
                <a:cs typeface="Times New Roman" panose="02020603050405020304" pitchFamily="18" charset="0"/>
              </a:rPr>
              <a:t> and </a:t>
            </a:r>
            <a:r>
              <a:rPr lang="it-IT" sz="1400" b="1" dirty="0" err="1" smtClean="0">
                <a:solidFill>
                  <a:schemeClr val="tx1"/>
                </a:solidFill>
                <a:latin typeface="Times New Roman" panose="02020603050405020304" pitchFamily="18" charset="0"/>
                <a:cs typeface="Times New Roman" panose="02020603050405020304" pitchFamily="18" charset="0"/>
              </a:rPr>
              <a:t>optical</a:t>
            </a:r>
            <a:r>
              <a:rPr lang="it-IT" sz="1400" b="1" dirty="0" smtClean="0">
                <a:solidFill>
                  <a:schemeClr val="tx1"/>
                </a:solidFill>
                <a:latin typeface="Times New Roman" panose="02020603050405020304" pitchFamily="18" charset="0"/>
                <a:cs typeface="Times New Roman" panose="02020603050405020304" pitchFamily="18" charset="0"/>
              </a:rPr>
              <a:t> </a:t>
            </a:r>
            <a:r>
              <a:rPr lang="it-IT" sz="1400" b="1" dirty="0" err="1" smtClean="0">
                <a:solidFill>
                  <a:schemeClr val="tx1"/>
                </a:solidFill>
                <a:latin typeface="Times New Roman" panose="02020603050405020304" pitchFamily="18" charset="0"/>
                <a:cs typeface="Times New Roman" panose="02020603050405020304" pitchFamily="18" charset="0"/>
              </a:rPr>
              <a:t>features</a:t>
            </a:r>
            <a:r>
              <a:rPr lang="it-IT" sz="1400" b="1" dirty="0">
                <a:solidFill>
                  <a:schemeClr val="tx1"/>
                </a:solidFill>
                <a:latin typeface="Times New Roman" panose="02020603050405020304" pitchFamily="18" charset="0"/>
                <a:cs typeface="Times New Roman" panose="02020603050405020304" pitchFamily="18" charset="0"/>
              </a:rPr>
              <a:t>.</a:t>
            </a:r>
            <a:endParaRPr lang="it-IT" sz="1400" b="1"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it-IT" sz="1400" b="1"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it-IT" sz="1400" b="1"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11" name="Oggetto 10"/>
          <p:cNvGraphicFramePr>
            <a:graphicFrameLocks noChangeAspect="1"/>
          </p:cNvGraphicFramePr>
          <p:nvPr>
            <p:extLst>
              <p:ext uri="{D42A27DB-BD31-4B8C-83A1-F6EECF244321}">
                <p14:modId xmlns:p14="http://schemas.microsoft.com/office/powerpoint/2010/main" val="147470973"/>
              </p:ext>
            </p:extLst>
          </p:nvPr>
        </p:nvGraphicFramePr>
        <p:xfrm>
          <a:off x="6372200" y="2770449"/>
          <a:ext cx="2701429" cy="946583"/>
        </p:xfrm>
        <a:graphic>
          <a:graphicData uri="http://schemas.openxmlformats.org/presentationml/2006/ole">
            <mc:AlternateContent xmlns:mc="http://schemas.openxmlformats.org/markup-compatibility/2006">
              <mc:Choice xmlns:v="urn:schemas-microsoft-com:vml" Requires="v">
                <p:oleObj spid="_x0000_s1086" name="CS ChemDraw Drawing" r:id="rId7" imgW="3565440" imgH="1249200" progId="ChemDraw.Document.6.0">
                  <p:embed/>
                </p:oleObj>
              </mc:Choice>
              <mc:Fallback>
                <p:oleObj name="CS ChemDraw Drawing" r:id="rId7" imgW="3565440" imgH="1249200" progId="ChemDraw.Document.6.0">
                  <p:embed/>
                  <p:pic>
                    <p:nvPicPr>
                      <p:cNvPr id="0" name=""/>
                      <p:cNvPicPr/>
                      <p:nvPr/>
                    </p:nvPicPr>
                    <p:blipFill>
                      <a:blip r:embed="rId8"/>
                      <a:stretch>
                        <a:fillRect/>
                      </a:stretch>
                    </p:blipFill>
                    <p:spPr>
                      <a:xfrm>
                        <a:off x="6372200" y="2770449"/>
                        <a:ext cx="2701429" cy="946583"/>
                      </a:xfrm>
                      <a:prstGeom prst="rect">
                        <a:avLst/>
                      </a:prstGeom>
                    </p:spPr>
                  </p:pic>
                </p:oleObj>
              </mc:Fallback>
            </mc:AlternateContent>
          </a:graphicData>
        </a:graphic>
      </p:graphicFrame>
      <p:graphicFrame>
        <p:nvGraphicFramePr>
          <p:cNvPr id="13" name="Oggetto 12"/>
          <p:cNvGraphicFramePr>
            <a:graphicFrameLocks noChangeAspect="1"/>
          </p:cNvGraphicFramePr>
          <p:nvPr>
            <p:extLst>
              <p:ext uri="{D42A27DB-BD31-4B8C-83A1-F6EECF244321}">
                <p14:modId xmlns:p14="http://schemas.microsoft.com/office/powerpoint/2010/main" val="766929066"/>
              </p:ext>
            </p:extLst>
          </p:nvPr>
        </p:nvGraphicFramePr>
        <p:xfrm>
          <a:off x="6588224" y="3774574"/>
          <a:ext cx="2198066" cy="1238602"/>
        </p:xfrm>
        <a:graphic>
          <a:graphicData uri="http://schemas.openxmlformats.org/presentationml/2006/ole">
            <mc:AlternateContent xmlns:mc="http://schemas.openxmlformats.org/markup-compatibility/2006">
              <mc:Choice xmlns:v="urn:schemas-microsoft-com:vml" Requires="v">
                <p:oleObj spid="_x0000_s1087" name="CS ChemDraw Drawing" r:id="rId9" imgW="2887200" imgH="1627920" progId="ChemDraw.Document.6.0">
                  <p:embed/>
                </p:oleObj>
              </mc:Choice>
              <mc:Fallback>
                <p:oleObj name="CS ChemDraw Drawing" r:id="rId9" imgW="2887200" imgH="1627920" progId="ChemDraw.Document.6.0">
                  <p:embed/>
                  <p:pic>
                    <p:nvPicPr>
                      <p:cNvPr id="0" name=""/>
                      <p:cNvPicPr/>
                      <p:nvPr/>
                    </p:nvPicPr>
                    <p:blipFill>
                      <a:blip r:embed="rId10"/>
                      <a:stretch>
                        <a:fillRect/>
                      </a:stretch>
                    </p:blipFill>
                    <p:spPr>
                      <a:xfrm>
                        <a:off x="6588224" y="3774574"/>
                        <a:ext cx="2198066" cy="1238602"/>
                      </a:xfrm>
                      <a:prstGeom prst="rect">
                        <a:avLst/>
                      </a:prstGeom>
                    </p:spPr>
                  </p:pic>
                </p:oleObj>
              </mc:Fallback>
            </mc:AlternateContent>
          </a:graphicData>
        </a:graphic>
      </p:graphicFrame>
      <p:sp>
        <p:nvSpPr>
          <p:cNvPr id="14" name="Ovale 13"/>
          <p:cNvSpPr/>
          <p:nvPr/>
        </p:nvSpPr>
        <p:spPr bwMode="auto">
          <a:xfrm>
            <a:off x="6228184" y="2348879"/>
            <a:ext cx="2841827" cy="3240361"/>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15" name="Rettangolo 14"/>
          <p:cNvSpPr/>
          <p:nvPr/>
        </p:nvSpPr>
        <p:spPr>
          <a:xfrm>
            <a:off x="4999210" y="5517232"/>
            <a:ext cx="4235053" cy="738664"/>
          </a:xfrm>
          <a:prstGeom prst="rect">
            <a:avLst/>
          </a:prstGeom>
        </p:spPr>
        <p:txBody>
          <a:bodyPr wrap="square">
            <a:spAutoFit/>
          </a:bodyPr>
          <a:lstStyle/>
          <a:p>
            <a:pPr algn="ctr"/>
            <a:r>
              <a:rPr lang="en-US" sz="1400" b="1" dirty="0" smtClean="0">
                <a:solidFill>
                  <a:schemeClr val="tx1"/>
                </a:solidFill>
                <a:latin typeface="Times New Roman" panose="02020603050405020304" pitchFamily="18" charset="0"/>
                <a:cs typeface="Times New Roman" panose="02020603050405020304" pitchFamily="18" charset="0"/>
              </a:rPr>
              <a:t>Modulating </a:t>
            </a:r>
            <a:r>
              <a:rPr lang="en-US" sz="1400" b="1" dirty="0">
                <a:solidFill>
                  <a:schemeClr val="tx1"/>
                </a:solidFill>
                <a:latin typeface="Times New Roman" panose="02020603050405020304" pitchFamily="18" charset="0"/>
                <a:cs typeface="Times New Roman" panose="02020603050405020304" pitchFamily="18" charset="0"/>
              </a:rPr>
              <a:t>cationic apolar groups can </a:t>
            </a:r>
            <a:r>
              <a:rPr lang="en-US" sz="1400" b="1" dirty="0" smtClean="0">
                <a:solidFill>
                  <a:schemeClr val="tx1"/>
                </a:solidFill>
                <a:latin typeface="Times New Roman" panose="02020603050405020304" pitchFamily="18" charset="0"/>
                <a:cs typeface="Times New Roman" panose="02020603050405020304" pitchFamily="18" charset="0"/>
              </a:rPr>
              <a:t>influence </a:t>
            </a:r>
            <a:r>
              <a:rPr lang="en-US" sz="1400" b="1" dirty="0">
                <a:solidFill>
                  <a:schemeClr val="tx1"/>
                </a:solidFill>
                <a:latin typeface="Times New Roman" panose="02020603050405020304" pitchFamily="18" charset="0"/>
                <a:cs typeface="Times New Roman" panose="02020603050405020304" pitchFamily="18" charset="0"/>
              </a:rPr>
              <a:t>the tendency of I.Ls. towards efficient ion packing and, in turn, hydrophobic </a:t>
            </a:r>
            <a:r>
              <a:rPr lang="en-US" sz="1400" b="1" dirty="0" smtClean="0">
                <a:solidFill>
                  <a:schemeClr val="tx1"/>
                </a:solidFill>
                <a:latin typeface="Times New Roman" panose="02020603050405020304" pitchFamily="18" charset="0"/>
                <a:cs typeface="Times New Roman" panose="02020603050405020304" pitchFamily="18" charset="0"/>
              </a:rPr>
              <a:t>features. </a:t>
            </a:r>
            <a:endParaRPr lang="it-IT"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36867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1"/>
          <p:cNvSpPr txBox="1">
            <a:spLocks noChangeArrowheads="1"/>
          </p:cNvSpPr>
          <p:nvPr/>
        </p:nvSpPr>
        <p:spPr bwMode="auto">
          <a:xfrm>
            <a:off x="685800" y="0"/>
            <a:ext cx="77724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34" charset="-128"/>
              </a:defRPr>
            </a:lvl9pPr>
          </a:lstStyle>
          <a:p>
            <a:pPr algn="ctr" eaLnBrk="1" hangingPunct="1">
              <a:buClrTx/>
              <a:buFontTx/>
              <a:buNone/>
            </a:pPr>
            <a:endParaRPr lang="it-IT" sz="3200">
              <a:solidFill>
                <a:srgbClr val="FF0066"/>
              </a:solidFill>
              <a:latin typeface="Trebuchet MS" pitchFamily="34" charset="0"/>
            </a:endParaRPr>
          </a:p>
        </p:txBody>
      </p:sp>
      <p:sp>
        <p:nvSpPr>
          <p:cNvPr id="6148" name="CasellaDiTesto 1"/>
          <p:cNvSpPr txBox="1">
            <a:spLocks noChangeArrowheads="1"/>
          </p:cNvSpPr>
          <p:nvPr/>
        </p:nvSpPr>
        <p:spPr bwMode="auto">
          <a:xfrm>
            <a:off x="0" y="6165850"/>
            <a:ext cx="3276600" cy="692150"/>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it-IT"/>
          </a:p>
        </p:txBody>
      </p:sp>
      <p:pic>
        <p:nvPicPr>
          <p:cNvPr id="6149" name="Picture 8" descr="C:\Users\dv6-2127el\Desktop\LOGO_U~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146800"/>
            <a:ext cx="71596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CasellaDiTesto 2"/>
          <p:cNvSpPr txBox="1">
            <a:spLocks noChangeArrowheads="1"/>
          </p:cNvSpPr>
          <p:nvPr/>
        </p:nvSpPr>
        <p:spPr bwMode="auto">
          <a:xfrm>
            <a:off x="760413" y="6273800"/>
            <a:ext cx="2516187" cy="230188"/>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900" b="1" dirty="0" smtClean="0"/>
              <a:t>UNIVERSITY OF MILAN</a:t>
            </a:r>
            <a:endParaRPr lang="it-IT" sz="900" b="1" dirty="0"/>
          </a:p>
        </p:txBody>
      </p:sp>
      <p:sp>
        <p:nvSpPr>
          <p:cNvPr id="6151" name="CasellaDiTesto 3"/>
          <p:cNvSpPr txBox="1">
            <a:spLocks noChangeArrowheads="1"/>
          </p:cNvSpPr>
          <p:nvPr/>
        </p:nvSpPr>
        <p:spPr bwMode="auto">
          <a:xfrm>
            <a:off x="760413" y="6511925"/>
            <a:ext cx="2486025" cy="369332"/>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900" b="1" dirty="0" smtClean="0"/>
              <a:t>DOCTORATE SCHOOL IN CHEMICAL SCIENCES AND TECHNOLOGIES</a:t>
            </a:r>
            <a:endParaRPr lang="it-IT" sz="900" b="1" dirty="0"/>
          </a:p>
        </p:txBody>
      </p:sp>
      <p:sp>
        <p:nvSpPr>
          <p:cNvPr id="6155" name="Rectangle 2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6157" name="Rectangle 2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2" name="CasellaDiTesto 1"/>
          <p:cNvSpPr txBox="1"/>
          <p:nvPr/>
        </p:nvSpPr>
        <p:spPr>
          <a:xfrm>
            <a:off x="0" y="15007"/>
            <a:ext cx="9144000" cy="461665"/>
          </a:xfrm>
          <a:prstGeom prst="rect">
            <a:avLst/>
          </a:prstGeom>
          <a:noFill/>
        </p:spPr>
        <p:txBody>
          <a:bodyPr wrap="square" rtlCol="0">
            <a:spAutoFit/>
          </a:bodyPr>
          <a:lstStyle/>
          <a:p>
            <a:pPr algn="ctr"/>
            <a:r>
              <a:rPr lang="it-IT" b="1" u="sng"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Cation exchange reaction between SPES and </a:t>
            </a:r>
            <a:r>
              <a:rPr lang="it-IT" b="1" u="sng" dirty="0" err="1"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I.Ls</a:t>
            </a:r>
            <a:r>
              <a:rPr lang="it-IT" b="1" u="sng"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a:t>
            </a:r>
            <a:endParaRPr lang="it-IT" b="1" u="sng" dirty="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4" name="Oggetto 3"/>
          <p:cNvGraphicFramePr>
            <a:graphicFrameLocks noChangeAspect="1"/>
          </p:cNvGraphicFramePr>
          <p:nvPr>
            <p:extLst>
              <p:ext uri="{D42A27DB-BD31-4B8C-83A1-F6EECF244321}">
                <p14:modId xmlns:p14="http://schemas.microsoft.com/office/powerpoint/2010/main" val="2881297407"/>
              </p:ext>
            </p:extLst>
          </p:nvPr>
        </p:nvGraphicFramePr>
        <p:xfrm>
          <a:off x="683568" y="692696"/>
          <a:ext cx="7734834" cy="3096344"/>
        </p:xfrm>
        <a:graphic>
          <a:graphicData uri="http://schemas.openxmlformats.org/presentationml/2006/ole">
            <mc:AlternateContent xmlns:mc="http://schemas.openxmlformats.org/markup-compatibility/2006">
              <mc:Choice xmlns:v="urn:schemas-microsoft-com:vml" Requires="v">
                <p:oleObj spid="_x0000_s2068" name="CS ChemDraw Drawing" r:id="rId5" imgW="11172313" imgH="4480358" progId="ChemDraw.Document.6.0">
                  <p:embed/>
                </p:oleObj>
              </mc:Choice>
              <mc:Fallback>
                <p:oleObj name="CS ChemDraw Drawing" r:id="rId5" imgW="11172313" imgH="4480358" progId="ChemDraw.Document.6.0">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692696"/>
                        <a:ext cx="7734834" cy="3096344"/>
                      </a:xfrm>
                      <a:prstGeom prst="rect">
                        <a:avLst/>
                      </a:prstGeom>
                      <a:noFill/>
                      <a:ln w="38100">
                        <a:solidFill>
                          <a:srgbClr val="92D050"/>
                        </a:solidFill>
                      </a:ln>
                    </p:spPr>
                  </p:pic>
                </p:oleObj>
              </mc:Fallback>
            </mc:AlternateContent>
          </a:graphicData>
        </a:graphic>
      </p:graphicFrame>
      <p:pic>
        <p:nvPicPr>
          <p:cNvPr id="2052" name="Picture 4" descr="C:\Users\dv6-2127el\Desktop\Immagin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9525" y="4354032"/>
            <a:ext cx="5874643" cy="1379224"/>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0" y="3861048"/>
            <a:ext cx="9144000" cy="523220"/>
          </a:xfrm>
          <a:prstGeom prst="rect">
            <a:avLst/>
          </a:prstGeom>
          <a:noFill/>
        </p:spPr>
        <p:txBody>
          <a:bodyPr wrap="square" rtlCol="0">
            <a:spAutoFit/>
          </a:bodyPr>
          <a:lstStyle/>
          <a:p>
            <a:pPr algn="ctr"/>
            <a:r>
              <a:rPr lang="it-IT" sz="1400" b="1" u="sng" dirty="0" smtClean="0">
                <a:solidFill>
                  <a:schemeClr val="tx1"/>
                </a:solidFill>
                <a:latin typeface="Times New Roman" panose="02020603050405020304" pitchFamily="18" charset="0"/>
                <a:cs typeface="Times New Roman" panose="02020603050405020304" pitchFamily="18" charset="0"/>
              </a:rPr>
              <a:t>After the addition of </a:t>
            </a:r>
            <a:r>
              <a:rPr lang="it-IT" sz="1400" b="1" u="sng" dirty="0" err="1" smtClean="0">
                <a:solidFill>
                  <a:schemeClr val="tx1"/>
                </a:solidFill>
                <a:latin typeface="Times New Roman" panose="02020603050405020304" pitchFamily="18" charset="0"/>
                <a:cs typeface="Times New Roman" panose="02020603050405020304" pitchFamily="18" charset="0"/>
              </a:rPr>
              <a:t>I.Ls</a:t>
            </a:r>
            <a:r>
              <a:rPr lang="it-IT" sz="1400" b="1" u="sng" dirty="0" smtClean="0">
                <a:solidFill>
                  <a:schemeClr val="tx1"/>
                </a:solidFill>
                <a:latin typeface="Times New Roman" panose="02020603050405020304" pitchFamily="18" charset="0"/>
                <a:cs typeface="Times New Roman" panose="02020603050405020304" pitchFamily="18" charset="0"/>
              </a:rPr>
              <a:t>. the </a:t>
            </a:r>
            <a:r>
              <a:rPr lang="it-IT" sz="1400" b="1" u="sng" dirty="0" err="1" smtClean="0">
                <a:solidFill>
                  <a:schemeClr val="tx1"/>
                </a:solidFill>
                <a:latin typeface="Times New Roman" panose="02020603050405020304" pitchFamily="18" charset="0"/>
                <a:cs typeface="Times New Roman" panose="02020603050405020304" pitchFamily="18" charset="0"/>
              </a:rPr>
              <a:t>hydrophobic</a:t>
            </a:r>
            <a:r>
              <a:rPr lang="it-IT" sz="1400" b="1" u="sng" dirty="0" smtClean="0">
                <a:solidFill>
                  <a:schemeClr val="tx1"/>
                </a:solidFill>
                <a:latin typeface="Times New Roman" panose="02020603050405020304" pitchFamily="18" charset="0"/>
                <a:cs typeface="Times New Roman" panose="02020603050405020304" pitchFamily="18" charset="0"/>
              </a:rPr>
              <a:t> properties increase as the quantity of </a:t>
            </a:r>
            <a:r>
              <a:rPr lang="it-IT" sz="1400" b="1" u="sng" dirty="0" err="1" smtClean="0">
                <a:solidFill>
                  <a:schemeClr val="tx1"/>
                </a:solidFill>
                <a:latin typeface="Times New Roman" panose="02020603050405020304" pitchFamily="18" charset="0"/>
                <a:cs typeface="Times New Roman" panose="02020603050405020304" pitchFamily="18" charset="0"/>
              </a:rPr>
              <a:t>sulfonated</a:t>
            </a:r>
            <a:r>
              <a:rPr lang="it-IT" sz="1400" b="1" u="sng" dirty="0" smtClean="0">
                <a:solidFill>
                  <a:schemeClr val="tx1"/>
                </a:solidFill>
                <a:latin typeface="Times New Roman" panose="02020603050405020304" pitchFamily="18" charset="0"/>
                <a:cs typeface="Times New Roman" panose="02020603050405020304" pitchFamily="18" charset="0"/>
              </a:rPr>
              <a:t> groups increase due to the higher </a:t>
            </a:r>
            <a:r>
              <a:rPr lang="it-IT" sz="1400" b="1" u="sng" dirty="0" err="1" smtClean="0">
                <a:solidFill>
                  <a:schemeClr val="tx1"/>
                </a:solidFill>
                <a:latin typeface="Times New Roman" panose="02020603050405020304" pitchFamily="18" charset="0"/>
                <a:cs typeface="Times New Roman" panose="02020603050405020304" pitchFamily="18" charset="0"/>
              </a:rPr>
              <a:t>number</a:t>
            </a:r>
            <a:r>
              <a:rPr lang="it-IT" sz="1400" b="1" u="sng" dirty="0" smtClean="0">
                <a:solidFill>
                  <a:schemeClr val="tx1"/>
                </a:solidFill>
                <a:latin typeface="Times New Roman" panose="02020603050405020304" pitchFamily="18" charset="0"/>
                <a:cs typeface="Times New Roman" panose="02020603050405020304" pitchFamily="18" charset="0"/>
              </a:rPr>
              <a:t> of </a:t>
            </a:r>
            <a:r>
              <a:rPr lang="it-IT" sz="1400" b="1" u="sng" dirty="0" err="1" smtClean="0">
                <a:solidFill>
                  <a:schemeClr val="tx1"/>
                </a:solidFill>
                <a:latin typeface="Times New Roman" panose="02020603050405020304" pitchFamily="18" charset="0"/>
                <a:cs typeface="Times New Roman" panose="02020603050405020304" pitchFamily="18" charset="0"/>
              </a:rPr>
              <a:t>potassium</a:t>
            </a:r>
            <a:r>
              <a:rPr lang="it-IT" sz="1400" b="1" u="sng" dirty="0" smtClean="0">
                <a:solidFill>
                  <a:schemeClr val="tx1"/>
                </a:solidFill>
                <a:latin typeface="Times New Roman" panose="02020603050405020304" pitchFamily="18" charset="0"/>
                <a:cs typeface="Times New Roman" panose="02020603050405020304" pitchFamily="18" charset="0"/>
              </a:rPr>
              <a:t> ions available for substitution with </a:t>
            </a:r>
            <a:r>
              <a:rPr lang="it-IT" sz="1400" b="1" u="sng" dirty="0" err="1" smtClean="0">
                <a:solidFill>
                  <a:schemeClr val="tx1"/>
                </a:solidFill>
                <a:latin typeface="Times New Roman" panose="02020603050405020304" pitchFamily="18" charset="0"/>
                <a:cs typeface="Times New Roman" panose="02020603050405020304" pitchFamily="18" charset="0"/>
              </a:rPr>
              <a:t>I.Ls</a:t>
            </a:r>
            <a:r>
              <a:rPr lang="it-IT" sz="1400" b="1" u="sng" dirty="0" smtClean="0">
                <a:solidFill>
                  <a:schemeClr val="tx1"/>
                </a:solidFill>
                <a:latin typeface="Times New Roman" panose="02020603050405020304" pitchFamily="18" charset="0"/>
                <a:cs typeface="Times New Roman" panose="02020603050405020304" pitchFamily="18" charset="0"/>
              </a:rPr>
              <a:t>. cations.</a:t>
            </a:r>
            <a:endParaRPr lang="it-IT" sz="1400" b="1" u="sng"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15" name="Tabella 14"/>
              <p:cNvGraphicFramePr>
                <a:graphicFrameLocks noGrp="1"/>
              </p:cNvGraphicFramePr>
              <p:nvPr>
                <p:extLst>
                  <p:ext uri="{D42A27DB-BD31-4B8C-83A1-F6EECF244321}">
                    <p14:modId xmlns:p14="http://schemas.microsoft.com/office/powerpoint/2010/main" val="3193599904"/>
                  </p:ext>
                </p:extLst>
              </p:nvPr>
            </p:nvGraphicFramePr>
            <p:xfrm>
              <a:off x="2339752" y="4441723"/>
              <a:ext cx="6660738" cy="1651573"/>
            </p:xfrm>
            <a:graphic>
              <a:graphicData uri="http://schemas.openxmlformats.org/drawingml/2006/table">
                <a:tbl>
                  <a:tblPr firstRow="1" bandRow="1">
                    <a:tableStyleId>{F5AB1C69-6EDB-4FF4-983F-18BD219EF322}</a:tableStyleId>
                  </a:tblPr>
                  <a:tblGrid>
                    <a:gridCol w="1874380"/>
                    <a:gridCol w="1405784"/>
                    <a:gridCol w="1539669"/>
                    <a:gridCol w="962935"/>
                    <a:gridCol w="877970"/>
                  </a:tblGrid>
                  <a:tr h="701668">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IEC(</a:t>
                          </a:r>
                          <a:r>
                            <a:rPr lang="it-IT" sz="1400" baseline="0" dirty="0" smtClean="0">
                              <a:solidFill>
                                <a:schemeClr val="tx1"/>
                              </a:solidFill>
                              <a:latin typeface="Times New Roman" panose="02020603050405020304" pitchFamily="18" charset="0"/>
                              <a:cs typeface="Times New Roman" panose="02020603050405020304" pitchFamily="18" charset="0"/>
                            </a:rPr>
                            <a:t>via </a:t>
                          </a:r>
                          <a:r>
                            <a:rPr lang="it-IT" sz="1400" baseline="30000" dirty="0" smtClean="0">
                              <a:solidFill>
                                <a:schemeClr val="tx1"/>
                              </a:solidFill>
                              <a:latin typeface="Times New Roman" panose="02020603050405020304" pitchFamily="18" charset="0"/>
                              <a:cs typeface="Times New Roman" panose="02020603050405020304" pitchFamily="18" charset="0"/>
                            </a:rPr>
                            <a:t>1</a:t>
                          </a:r>
                          <a:r>
                            <a:rPr lang="it-IT" sz="1400" baseline="0" dirty="0" smtClean="0">
                              <a:solidFill>
                                <a:schemeClr val="tx1"/>
                              </a:solidFill>
                              <a:latin typeface="Times New Roman" panose="02020603050405020304" pitchFamily="18" charset="0"/>
                              <a:cs typeface="Times New Roman" panose="02020603050405020304" pitchFamily="18" charset="0"/>
                            </a:rPr>
                            <a:t>H NMR)</a:t>
                          </a:r>
                        </a:p>
                        <a:p>
                          <a:pPr algn="ctr"/>
                          <a:r>
                            <a:rPr lang="it-IT" sz="1400" baseline="0" dirty="0" smtClean="0">
                              <a:solidFill>
                                <a:schemeClr val="tx1"/>
                              </a:solidFill>
                              <a:latin typeface="Times New Roman" panose="02020603050405020304" pitchFamily="18" charset="0"/>
                              <a:cs typeface="Times New Roman" panose="02020603050405020304" pitchFamily="18" charset="0"/>
                            </a:rPr>
                            <a:t>[meq SO</a:t>
                          </a:r>
                          <a:r>
                            <a:rPr lang="it-IT" sz="1400" baseline="-25000" dirty="0" smtClean="0">
                              <a:solidFill>
                                <a:schemeClr val="tx1"/>
                              </a:solidFill>
                              <a:latin typeface="Times New Roman" panose="02020603050405020304" pitchFamily="18" charset="0"/>
                              <a:cs typeface="Times New Roman" panose="02020603050405020304" pitchFamily="18" charset="0"/>
                            </a:rPr>
                            <a:t>3</a:t>
                          </a:r>
                          <a:r>
                            <a:rPr lang="it-IT" sz="1400" baseline="30000" dirty="0" smtClean="0">
                              <a:solidFill>
                                <a:schemeClr val="tx1"/>
                              </a:solidFill>
                              <a:latin typeface="Times New Roman" panose="02020603050405020304" pitchFamily="18" charset="0"/>
                              <a:cs typeface="Times New Roman" panose="02020603050405020304" pitchFamily="18" charset="0"/>
                            </a:rPr>
                            <a:t>-</a:t>
                          </a:r>
                          <a:r>
                            <a:rPr lang="it-IT" sz="1400" baseline="0" dirty="0" smtClean="0">
                              <a:solidFill>
                                <a:schemeClr val="tx1"/>
                              </a:solidFill>
                              <a:latin typeface="Times New Roman" panose="02020603050405020304" pitchFamily="18" charset="0"/>
                              <a:cs typeface="Times New Roman" panose="02020603050405020304" pitchFamily="18" charset="0"/>
                            </a:rPr>
                            <a:t>*g-1 polymer]</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Cation</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 of Substitution</a:t>
                          </a:r>
                        </a:p>
                        <a:p>
                          <a:pPr marL="0" marR="0" indent="0" algn="ctr" defTabSz="914400" rtl="0" eaLnBrk="1" fontAlgn="auto" latinLnBrk="0" hangingPunct="1">
                            <a:lnSpc>
                              <a:spcPct val="100000"/>
                            </a:lnSpc>
                            <a:spcBef>
                              <a:spcPts val="0"/>
                            </a:spcBef>
                            <a:spcAft>
                              <a:spcPts val="0"/>
                            </a:spcAft>
                            <a:buClrTx/>
                            <a:buSzTx/>
                            <a:buFontTx/>
                            <a:buNone/>
                            <a:tabLst/>
                            <a:defRPr/>
                          </a:pPr>
                          <a:r>
                            <a:rPr lang="it-IT" sz="1400" dirty="0" smtClean="0">
                              <a:solidFill>
                                <a:schemeClr val="tx1"/>
                              </a:solidFill>
                              <a:latin typeface="Times New Roman" panose="02020603050405020304" pitchFamily="18" charset="0"/>
                              <a:cs typeface="Times New Roman" panose="02020603050405020304" pitchFamily="18" charset="0"/>
                            </a:rPr>
                            <a:t>(via </a:t>
                          </a:r>
                          <a:r>
                            <a:rPr lang="it-IT" sz="1400" baseline="30000" dirty="0" smtClean="0">
                              <a:solidFill>
                                <a:schemeClr val="tx1"/>
                              </a:solidFill>
                              <a:latin typeface="Times New Roman" panose="02020603050405020304" pitchFamily="18" charset="0"/>
                              <a:cs typeface="Times New Roman" panose="02020603050405020304" pitchFamily="18" charset="0"/>
                            </a:rPr>
                            <a:t>1</a:t>
                          </a:r>
                          <a:r>
                            <a:rPr lang="it-IT" sz="1400" baseline="0" dirty="0" smtClean="0">
                              <a:solidFill>
                                <a:schemeClr val="tx1"/>
                              </a:solidFill>
                              <a:latin typeface="Times New Roman" panose="02020603050405020304" pitchFamily="18" charset="0"/>
                              <a:cs typeface="Times New Roman" panose="02020603050405020304" pitchFamily="18" charset="0"/>
                            </a:rPr>
                            <a:t>H NMR)</a:t>
                          </a:r>
                          <a:r>
                            <a:rPr lang="it-IT" sz="1400" dirty="0" smtClean="0">
                              <a:solidFill>
                                <a:schemeClr val="tx1"/>
                              </a:solidFill>
                              <a:latin typeface="Times New Roman" panose="02020603050405020304" pitchFamily="18" charset="0"/>
                              <a:cs typeface="Times New Roman" panose="02020603050405020304" pitchFamily="18" charset="0"/>
                            </a:rPr>
                            <a:t> </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400" dirty="0" smtClean="0">
                              <a:solidFill>
                                <a:schemeClr val="tx1"/>
                              </a:solidFill>
                              <a:latin typeface="Times New Roman" panose="02020603050405020304" pitchFamily="18" charset="0"/>
                              <a:cs typeface="Times New Roman" panose="02020603050405020304" pitchFamily="18" charset="0"/>
                            </a:rPr>
                            <a:t>Θ</a:t>
                          </a:r>
                          <a:endParaRPr lang="it-IT" sz="1400" dirty="0" smtClean="0">
                            <a:solidFill>
                              <a:schemeClr val="tx1"/>
                            </a:solidFill>
                            <a:latin typeface="Times New Roman" panose="02020603050405020304" pitchFamily="18" charset="0"/>
                            <a:cs typeface="Times New Roman" panose="02020603050405020304" pitchFamily="18" charset="0"/>
                          </a:endParaRPr>
                        </a:p>
                        <a:p>
                          <a:pPr algn="ctr"/>
                          <a:r>
                            <a:rPr lang="it-IT" sz="1400" dirty="0" smtClean="0">
                              <a:solidFill>
                                <a:schemeClr val="tx1"/>
                              </a:solidFill>
                              <a:latin typeface="Times New Roman" panose="02020603050405020304" pitchFamily="18" charset="0"/>
                              <a:cs typeface="Times New Roman" panose="02020603050405020304" pitchFamily="18" charset="0"/>
                            </a:rPr>
                            <a:t> (side air)</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solidFill>
                                <a:schemeClr val="tx1"/>
                              </a:solidFill>
                              <a:latin typeface="Times New Roman" panose="02020603050405020304" pitchFamily="18" charset="0"/>
                              <a:cs typeface="Times New Roman" panose="02020603050405020304" pitchFamily="18" charset="0"/>
                            </a:rPr>
                            <a:t>Θ</a:t>
                          </a:r>
                          <a:r>
                            <a:rPr lang="it-IT" sz="1400" dirty="0" smtClean="0">
                              <a:solidFill>
                                <a:schemeClr val="tx1"/>
                              </a:solidFill>
                              <a:latin typeface="Times New Roman" panose="02020603050405020304" pitchFamily="18" charset="0"/>
                              <a:cs typeface="Times New Roman" panose="02020603050405020304"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it-IT" sz="1400" dirty="0" smtClean="0">
                              <a:solidFill>
                                <a:schemeClr val="tx1"/>
                              </a:solidFill>
                              <a:latin typeface="Times New Roman" panose="02020603050405020304" pitchFamily="18" charset="0"/>
                              <a:cs typeface="Times New Roman" panose="02020603050405020304" pitchFamily="18" charset="0"/>
                            </a:rPr>
                            <a:t>(side PTFE)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2789">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0,62</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err="1" smtClean="0">
                              <a:solidFill>
                                <a:schemeClr val="tx1"/>
                              </a:solidFill>
                              <a:latin typeface="Times New Roman" panose="02020603050405020304" pitchFamily="18" charset="0"/>
                              <a:cs typeface="Times New Roman" panose="02020603050405020304" pitchFamily="18" charset="0"/>
                            </a:rPr>
                            <a:t>Potassium</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ParaPr>
                                <m:jc m:val="centerGroup"/>
                              </m:oMathParaPr>
                              <m:oMath xmlns:m="http://schemas.openxmlformats.org/officeDocument/2006/math">
                                <m:acc>
                                  <m:accPr>
                                    <m:chr m:val="̅"/>
                                    <m:ctrlPr>
                                      <a:rPr lang="it-IT" sz="1400" i="1" smtClean="0">
                                        <a:solidFill>
                                          <a:schemeClr val="tx1"/>
                                        </a:solidFill>
                                        <a:latin typeface="Cambria Math"/>
                                        <a:cs typeface="Times New Roman" panose="02020603050405020304" pitchFamily="18" charset="0"/>
                                      </a:rPr>
                                    </m:ctrlPr>
                                  </m:accPr>
                                  <m:e>
                                    <m:r>
                                      <a:rPr lang="it-IT" sz="1400" b="0" i="1" smtClean="0">
                                        <a:solidFill>
                                          <a:schemeClr val="tx1"/>
                                        </a:solidFill>
                                        <a:latin typeface="Cambria Math"/>
                                        <a:cs typeface="Times New Roman" panose="02020603050405020304" pitchFamily="18" charset="0"/>
                                      </a:rPr>
                                      <m:t>60°</m:t>
                                    </m:r>
                                  </m:e>
                                </m:acc>
                              </m:oMath>
                            </m:oMathPara>
                          </a14:m>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14:m>
                            <m:oMathPara xmlns:m="http://schemas.openxmlformats.org/officeDocument/2006/math">
                              <m:oMathParaPr>
                                <m:jc m:val="centerGroup"/>
                              </m:oMathParaPr>
                              <m:oMath xmlns:m="http://schemas.openxmlformats.org/officeDocument/2006/math">
                                <m:acc>
                                  <m:accPr>
                                    <m:chr m:val="̅"/>
                                    <m:ctrlPr>
                                      <a:rPr lang="it-IT" sz="1400" i="1" smtClean="0">
                                        <a:solidFill>
                                          <a:schemeClr val="tx1"/>
                                        </a:solidFill>
                                        <a:latin typeface="Cambria Math"/>
                                        <a:cs typeface="Times New Roman" panose="02020603050405020304" pitchFamily="18" charset="0"/>
                                      </a:rPr>
                                    </m:ctrlPr>
                                  </m:accPr>
                                  <m:e>
                                    <m:r>
                                      <a:rPr lang="it-IT" sz="1400" b="0" i="1" smtClean="0">
                                        <a:solidFill>
                                          <a:schemeClr val="tx1"/>
                                        </a:solidFill>
                                        <a:latin typeface="Cambria Math"/>
                                        <a:cs typeface="Times New Roman" panose="02020603050405020304" pitchFamily="18" charset="0"/>
                                      </a:rPr>
                                      <m:t>74°</m:t>
                                    </m:r>
                                  </m:e>
                                </m:acc>
                              </m:oMath>
                            </m:oMathPara>
                          </a14:m>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296930">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0,62</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err="1" smtClean="0">
                              <a:solidFill>
                                <a:schemeClr val="tx1"/>
                              </a:solidFill>
                              <a:latin typeface="Times New Roman" panose="02020603050405020304" pitchFamily="18" charset="0"/>
                              <a:cs typeface="Times New Roman" panose="02020603050405020304" pitchFamily="18" charset="0"/>
                            </a:rPr>
                            <a:t>Methyl-Ethyl</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67,67</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ParaPr>
                                <m:jc m:val="centerGroup"/>
                              </m:oMathParaPr>
                              <m:oMath xmlns:m="http://schemas.openxmlformats.org/officeDocument/2006/math">
                                <m:acc>
                                  <m:accPr>
                                    <m:chr m:val="̅"/>
                                    <m:ctrlPr>
                                      <a:rPr lang="it-IT" sz="1400" i="1" smtClean="0">
                                        <a:solidFill>
                                          <a:schemeClr val="tx1"/>
                                        </a:solidFill>
                                        <a:latin typeface="Cambria Math"/>
                                        <a:cs typeface="Times New Roman" panose="02020603050405020304" pitchFamily="18" charset="0"/>
                                      </a:rPr>
                                    </m:ctrlPr>
                                  </m:accPr>
                                  <m:e>
                                    <m:r>
                                      <a:rPr lang="it-IT" sz="1400" b="0" i="1" smtClean="0">
                                        <a:solidFill>
                                          <a:schemeClr val="tx1"/>
                                        </a:solidFill>
                                        <a:latin typeface="Cambria Math"/>
                                        <a:cs typeface="Times New Roman" panose="02020603050405020304" pitchFamily="18" charset="0"/>
                                      </a:rPr>
                                      <m:t>85°</m:t>
                                    </m:r>
                                  </m:e>
                                </m:acc>
                              </m:oMath>
                            </m:oMathPara>
                          </a14:m>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14:m>
                            <m:oMathPara xmlns:m="http://schemas.openxmlformats.org/officeDocument/2006/math">
                              <m:oMathParaPr>
                                <m:jc m:val="centerGroup"/>
                              </m:oMathParaPr>
                              <m:oMath xmlns:m="http://schemas.openxmlformats.org/officeDocument/2006/math">
                                <m:acc>
                                  <m:accPr>
                                    <m:chr m:val="̅"/>
                                    <m:ctrlPr>
                                      <a:rPr lang="it-IT" sz="1400" i="1" smtClean="0">
                                        <a:solidFill>
                                          <a:schemeClr val="tx1"/>
                                        </a:solidFill>
                                        <a:latin typeface="Cambria Math"/>
                                        <a:cs typeface="Times New Roman" panose="02020603050405020304" pitchFamily="18" charset="0"/>
                                      </a:rPr>
                                    </m:ctrlPr>
                                  </m:accPr>
                                  <m:e>
                                    <m:r>
                                      <a:rPr lang="it-IT" sz="1400" b="0" i="1" smtClean="0">
                                        <a:solidFill>
                                          <a:schemeClr val="tx1"/>
                                        </a:solidFill>
                                        <a:latin typeface="Cambria Math"/>
                                        <a:cs typeface="Times New Roman" panose="02020603050405020304" pitchFamily="18" charset="0"/>
                                      </a:rPr>
                                      <m:t>116°</m:t>
                                    </m:r>
                                  </m:e>
                                </m:acc>
                              </m:oMath>
                            </m:oMathPara>
                          </a14:m>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292789">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0,62</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err="1" smtClean="0">
                              <a:solidFill>
                                <a:schemeClr val="tx1"/>
                              </a:solidFill>
                              <a:latin typeface="Times New Roman" panose="02020603050405020304" pitchFamily="18" charset="0"/>
                              <a:cs typeface="Times New Roman" panose="02020603050405020304" pitchFamily="18" charset="0"/>
                            </a:rPr>
                            <a:t>Butyl-Butyl</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86,70</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ParaPr>
                                <m:jc m:val="centerGroup"/>
                              </m:oMathParaPr>
                              <m:oMath xmlns:m="http://schemas.openxmlformats.org/officeDocument/2006/math">
                                <m:acc>
                                  <m:accPr>
                                    <m:chr m:val="̅"/>
                                    <m:ctrlPr>
                                      <a:rPr lang="it-IT" sz="1400" i="1" smtClean="0">
                                        <a:solidFill>
                                          <a:schemeClr val="tx1"/>
                                        </a:solidFill>
                                        <a:latin typeface="Cambria Math"/>
                                        <a:cs typeface="Times New Roman" panose="02020603050405020304" pitchFamily="18" charset="0"/>
                                      </a:rPr>
                                    </m:ctrlPr>
                                  </m:accPr>
                                  <m:e>
                                    <m:r>
                                      <a:rPr lang="it-IT" sz="1400" b="0" i="1" smtClean="0">
                                        <a:solidFill>
                                          <a:schemeClr val="tx1"/>
                                        </a:solidFill>
                                        <a:latin typeface="Cambria Math"/>
                                        <a:cs typeface="Times New Roman" panose="02020603050405020304" pitchFamily="18" charset="0"/>
                                      </a:rPr>
                                      <m:t>84°</m:t>
                                    </m:r>
                                  </m:e>
                                </m:acc>
                              </m:oMath>
                            </m:oMathPara>
                          </a14:m>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14:m>
                            <m:oMathPara xmlns:m="http://schemas.openxmlformats.org/officeDocument/2006/math">
                              <m:oMathParaPr>
                                <m:jc m:val="centerGroup"/>
                              </m:oMathParaPr>
                              <m:oMath xmlns:m="http://schemas.openxmlformats.org/officeDocument/2006/math">
                                <m:acc>
                                  <m:accPr>
                                    <m:chr m:val="̅"/>
                                    <m:ctrlPr>
                                      <a:rPr lang="it-IT" sz="1400" i="1" smtClean="0">
                                        <a:solidFill>
                                          <a:schemeClr val="tx1"/>
                                        </a:solidFill>
                                        <a:latin typeface="Cambria Math"/>
                                        <a:cs typeface="Times New Roman" panose="02020603050405020304" pitchFamily="18" charset="0"/>
                                      </a:rPr>
                                    </m:ctrlPr>
                                  </m:accPr>
                                  <m:e>
                                    <m:r>
                                      <a:rPr lang="it-IT" sz="1400" b="0" i="1" smtClean="0">
                                        <a:solidFill>
                                          <a:schemeClr val="tx1"/>
                                        </a:solidFill>
                                        <a:latin typeface="Cambria Math"/>
                                        <a:cs typeface="Times New Roman" panose="02020603050405020304" pitchFamily="18" charset="0"/>
                                      </a:rPr>
                                      <m:t>128°</m:t>
                                    </m:r>
                                  </m:e>
                                </m:acc>
                              </m:oMath>
                            </m:oMathPara>
                          </a14:m>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bl>
              </a:graphicData>
            </a:graphic>
          </p:graphicFrame>
        </mc:Choice>
        <mc:Fallback xmlns="">
          <p:graphicFrame>
            <p:nvGraphicFramePr>
              <p:cNvPr id="15" name="Tabella 14"/>
              <p:cNvGraphicFramePr>
                <a:graphicFrameLocks noGrp="1"/>
              </p:cNvGraphicFramePr>
              <p:nvPr>
                <p:extLst>
                  <p:ext uri="{D42A27DB-BD31-4B8C-83A1-F6EECF244321}">
                    <p14:modId xmlns:p14="http://schemas.microsoft.com/office/powerpoint/2010/main" val="3193599904"/>
                  </p:ext>
                </p:extLst>
              </p:nvPr>
            </p:nvGraphicFramePr>
            <p:xfrm>
              <a:off x="2339752" y="4441723"/>
              <a:ext cx="6660738" cy="1651573"/>
            </p:xfrm>
            <a:graphic>
              <a:graphicData uri="http://schemas.openxmlformats.org/drawingml/2006/table">
                <a:tbl>
                  <a:tblPr firstRow="1" bandRow="1">
                    <a:tableStyleId>{F5AB1C69-6EDB-4FF4-983F-18BD219EF322}</a:tableStyleId>
                  </a:tblPr>
                  <a:tblGrid>
                    <a:gridCol w="1874380"/>
                    <a:gridCol w="1405784"/>
                    <a:gridCol w="1539669"/>
                    <a:gridCol w="962935"/>
                    <a:gridCol w="877970"/>
                  </a:tblGrid>
                  <a:tr h="731520">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IEC(</a:t>
                          </a:r>
                          <a:r>
                            <a:rPr lang="it-IT" sz="1400" baseline="0" dirty="0" smtClean="0">
                              <a:solidFill>
                                <a:schemeClr val="tx1"/>
                              </a:solidFill>
                              <a:latin typeface="Times New Roman" panose="02020603050405020304" pitchFamily="18" charset="0"/>
                              <a:cs typeface="Times New Roman" panose="02020603050405020304" pitchFamily="18" charset="0"/>
                            </a:rPr>
                            <a:t>via </a:t>
                          </a:r>
                          <a:r>
                            <a:rPr lang="it-IT" sz="1400" baseline="30000" dirty="0" smtClean="0">
                              <a:solidFill>
                                <a:schemeClr val="tx1"/>
                              </a:solidFill>
                              <a:latin typeface="Times New Roman" panose="02020603050405020304" pitchFamily="18" charset="0"/>
                              <a:cs typeface="Times New Roman" panose="02020603050405020304" pitchFamily="18" charset="0"/>
                            </a:rPr>
                            <a:t>1</a:t>
                          </a:r>
                          <a:r>
                            <a:rPr lang="it-IT" sz="1400" baseline="0" dirty="0" smtClean="0">
                              <a:solidFill>
                                <a:schemeClr val="tx1"/>
                              </a:solidFill>
                              <a:latin typeface="Times New Roman" panose="02020603050405020304" pitchFamily="18" charset="0"/>
                              <a:cs typeface="Times New Roman" panose="02020603050405020304" pitchFamily="18" charset="0"/>
                            </a:rPr>
                            <a:t>H NMR)</a:t>
                          </a:r>
                        </a:p>
                        <a:p>
                          <a:pPr algn="ctr"/>
                          <a:r>
                            <a:rPr lang="it-IT" sz="1400" baseline="0" dirty="0" smtClean="0">
                              <a:solidFill>
                                <a:schemeClr val="tx1"/>
                              </a:solidFill>
                              <a:latin typeface="Times New Roman" panose="02020603050405020304" pitchFamily="18" charset="0"/>
                              <a:cs typeface="Times New Roman" panose="02020603050405020304" pitchFamily="18" charset="0"/>
                            </a:rPr>
                            <a:t>[meq SO</a:t>
                          </a:r>
                          <a:r>
                            <a:rPr lang="it-IT" sz="1400" baseline="-25000" dirty="0" smtClean="0">
                              <a:solidFill>
                                <a:schemeClr val="tx1"/>
                              </a:solidFill>
                              <a:latin typeface="Times New Roman" panose="02020603050405020304" pitchFamily="18" charset="0"/>
                              <a:cs typeface="Times New Roman" panose="02020603050405020304" pitchFamily="18" charset="0"/>
                            </a:rPr>
                            <a:t>3</a:t>
                          </a:r>
                          <a:r>
                            <a:rPr lang="it-IT" sz="1400" baseline="30000" dirty="0" smtClean="0">
                              <a:solidFill>
                                <a:schemeClr val="tx1"/>
                              </a:solidFill>
                              <a:latin typeface="Times New Roman" panose="02020603050405020304" pitchFamily="18" charset="0"/>
                              <a:cs typeface="Times New Roman" panose="02020603050405020304" pitchFamily="18" charset="0"/>
                            </a:rPr>
                            <a:t>-</a:t>
                          </a:r>
                          <a:r>
                            <a:rPr lang="it-IT" sz="1400" baseline="0" dirty="0" smtClean="0">
                              <a:solidFill>
                                <a:schemeClr val="tx1"/>
                              </a:solidFill>
                              <a:latin typeface="Times New Roman" panose="02020603050405020304" pitchFamily="18" charset="0"/>
                              <a:cs typeface="Times New Roman" panose="02020603050405020304" pitchFamily="18" charset="0"/>
                            </a:rPr>
                            <a:t>*g-1 polymer]</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Cation</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 of Substitution</a:t>
                          </a:r>
                        </a:p>
                        <a:p>
                          <a:pPr marL="0" marR="0" indent="0" algn="ctr" defTabSz="914400" rtl="0" eaLnBrk="1" fontAlgn="auto" latinLnBrk="0" hangingPunct="1">
                            <a:lnSpc>
                              <a:spcPct val="100000"/>
                            </a:lnSpc>
                            <a:spcBef>
                              <a:spcPts val="0"/>
                            </a:spcBef>
                            <a:spcAft>
                              <a:spcPts val="0"/>
                            </a:spcAft>
                            <a:buClrTx/>
                            <a:buSzTx/>
                            <a:buFontTx/>
                            <a:buNone/>
                            <a:tabLst/>
                            <a:defRPr/>
                          </a:pPr>
                          <a:r>
                            <a:rPr lang="it-IT" sz="1400" dirty="0" smtClean="0">
                              <a:solidFill>
                                <a:schemeClr val="tx1"/>
                              </a:solidFill>
                              <a:latin typeface="Times New Roman" panose="02020603050405020304" pitchFamily="18" charset="0"/>
                              <a:cs typeface="Times New Roman" panose="02020603050405020304" pitchFamily="18" charset="0"/>
                            </a:rPr>
                            <a:t>(via </a:t>
                          </a:r>
                          <a:r>
                            <a:rPr lang="it-IT" sz="1400" baseline="30000" dirty="0" smtClean="0">
                              <a:solidFill>
                                <a:schemeClr val="tx1"/>
                              </a:solidFill>
                              <a:latin typeface="Times New Roman" panose="02020603050405020304" pitchFamily="18" charset="0"/>
                              <a:cs typeface="Times New Roman" panose="02020603050405020304" pitchFamily="18" charset="0"/>
                            </a:rPr>
                            <a:t>1</a:t>
                          </a:r>
                          <a:r>
                            <a:rPr lang="it-IT" sz="1400" baseline="0" dirty="0" smtClean="0">
                              <a:solidFill>
                                <a:schemeClr val="tx1"/>
                              </a:solidFill>
                              <a:latin typeface="Times New Roman" panose="02020603050405020304" pitchFamily="18" charset="0"/>
                              <a:cs typeface="Times New Roman" panose="02020603050405020304" pitchFamily="18" charset="0"/>
                            </a:rPr>
                            <a:t>H NMR)</a:t>
                          </a:r>
                          <a:r>
                            <a:rPr lang="it-IT" sz="1400" dirty="0" smtClean="0">
                              <a:solidFill>
                                <a:schemeClr val="tx1"/>
                              </a:solidFill>
                              <a:latin typeface="Times New Roman" panose="02020603050405020304" pitchFamily="18" charset="0"/>
                              <a:cs typeface="Times New Roman" panose="02020603050405020304" pitchFamily="18" charset="0"/>
                            </a:rPr>
                            <a:t> </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400" dirty="0" smtClean="0">
                              <a:solidFill>
                                <a:schemeClr val="tx1"/>
                              </a:solidFill>
                              <a:latin typeface="Times New Roman" panose="02020603050405020304" pitchFamily="18" charset="0"/>
                              <a:cs typeface="Times New Roman" panose="02020603050405020304" pitchFamily="18" charset="0"/>
                            </a:rPr>
                            <a:t>Θ</a:t>
                          </a:r>
                          <a:endParaRPr lang="it-IT" sz="1400" dirty="0" smtClean="0">
                            <a:solidFill>
                              <a:schemeClr val="tx1"/>
                            </a:solidFill>
                            <a:latin typeface="Times New Roman" panose="02020603050405020304" pitchFamily="18" charset="0"/>
                            <a:cs typeface="Times New Roman" panose="02020603050405020304" pitchFamily="18" charset="0"/>
                          </a:endParaRPr>
                        </a:p>
                        <a:p>
                          <a:pPr algn="ctr"/>
                          <a:r>
                            <a:rPr lang="it-IT" sz="1400" dirty="0" smtClean="0">
                              <a:solidFill>
                                <a:schemeClr val="tx1"/>
                              </a:solidFill>
                              <a:latin typeface="Times New Roman" panose="02020603050405020304" pitchFamily="18" charset="0"/>
                              <a:cs typeface="Times New Roman" panose="02020603050405020304" pitchFamily="18" charset="0"/>
                            </a:rPr>
                            <a:t> (side air)</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solidFill>
                                <a:schemeClr val="tx1"/>
                              </a:solidFill>
                              <a:latin typeface="Times New Roman" panose="02020603050405020304" pitchFamily="18" charset="0"/>
                              <a:cs typeface="Times New Roman" panose="02020603050405020304" pitchFamily="18" charset="0"/>
                            </a:rPr>
                            <a:t>Θ</a:t>
                          </a:r>
                          <a:r>
                            <a:rPr lang="it-IT" sz="1400" dirty="0" smtClean="0">
                              <a:solidFill>
                                <a:schemeClr val="tx1"/>
                              </a:solidFill>
                              <a:latin typeface="Times New Roman" panose="02020603050405020304" pitchFamily="18" charset="0"/>
                              <a:cs typeface="Times New Roman" panose="02020603050405020304"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it-IT" sz="1400" dirty="0" smtClean="0">
                              <a:solidFill>
                                <a:schemeClr val="tx1"/>
                              </a:solidFill>
                              <a:latin typeface="Times New Roman" panose="02020603050405020304" pitchFamily="18" charset="0"/>
                              <a:cs typeface="Times New Roman" panose="02020603050405020304" pitchFamily="18" charset="0"/>
                            </a:rPr>
                            <a:t>(side PTFE)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5245">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0,62</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err="1" smtClean="0">
                              <a:solidFill>
                                <a:schemeClr val="tx1"/>
                              </a:solidFill>
                              <a:latin typeface="Times New Roman" panose="02020603050405020304" pitchFamily="18" charset="0"/>
                              <a:cs typeface="Times New Roman" panose="02020603050405020304" pitchFamily="18" charset="0"/>
                            </a:rPr>
                            <a:t>Potassium</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8"/>
                          <a:stretch>
                            <a:fillRect l="-500633" t="-242000" r="-91772" b="-222000"/>
                          </a:stretch>
                        </a:blipFill>
                      </a:tcPr>
                    </a:tc>
                    <a:tc>
                      <a:txBody>
                        <a:bodyPr/>
                        <a:lstStyle/>
                        <a:p>
                          <a:endParaRPr lang="it-IT"/>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8"/>
                          <a:stretch>
                            <a:fillRect l="-659028" t="-242000" r="-694" b="-222000"/>
                          </a:stretch>
                        </a:blipFill>
                      </a:tcPr>
                    </a:tc>
                  </a:tr>
                  <a:tr h="309563">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0,62</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err="1" smtClean="0">
                              <a:solidFill>
                                <a:schemeClr val="tx1"/>
                              </a:solidFill>
                              <a:latin typeface="Times New Roman" panose="02020603050405020304" pitchFamily="18" charset="0"/>
                              <a:cs typeface="Times New Roman" panose="02020603050405020304" pitchFamily="18" charset="0"/>
                            </a:rPr>
                            <a:t>Methyl-Ethyl</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67,67</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8"/>
                          <a:stretch>
                            <a:fillRect l="-500633" t="-335294" r="-91772" b="-117647"/>
                          </a:stretch>
                        </a:blipFill>
                      </a:tcPr>
                    </a:tc>
                    <a:tc>
                      <a:txBody>
                        <a:bodyPr/>
                        <a:lstStyle/>
                        <a:p>
                          <a:endParaRPr lang="it-IT"/>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8"/>
                          <a:stretch>
                            <a:fillRect l="-659028" t="-335294" r="-694" b="-117647"/>
                          </a:stretch>
                        </a:blipFill>
                      </a:tcPr>
                    </a:tc>
                  </a:tr>
                  <a:tr h="305245">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0,62</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err="1" smtClean="0">
                              <a:solidFill>
                                <a:schemeClr val="tx1"/>
                              </a:solidFill>
                              <a:latin typeface="Times New Roman" panose="02020603050405020304" pitchFamily="18" charset="0"/>
                              <a:cs typeface="Times New Roman" panose="02020603050405020304" pitchFamily="18" charset="0"/>
                            </a:rPr>
                            <a:t>Butyl-Butyl</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dirty="0" smtClean="0">
                              <a:solidFill>
                                <a:schemeClr val="tx1"/>
                              </a:solidFill>
                              <a:latin typeface="Times New Roman" panose="02020603050405020304" pitchFamily="18" charset="0"/>
                              <a:cs typeface="Times New Roman" panose="02020603050405020304" pitchFamily="18" charset="0"/>
                            </a:rPr>
                            <a:t>86,70</a:t>
                          </a:r>
                          <a:endParaRPr lang="it-IT" sz="1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8"/>
                          <a:stretch>
                            <a:fillRect l="-500633" t="-444000" r="-91772" b="-20000"/>
                          </a:stretch>
                        </a:blipFill>
                      </a:tcPr>
                    </a:tc>
                    <a:tc>
                      <a:txBody>
                        <a:bodyPr/>
                        <a:lstStyle/>
                        <a:p>
                          <a:endParaRPr lang="it-IT"/>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8"/>
                          <a:stretch>
                            <a:fillRect l="-659028" t="-444000" r="-694" b="-20000"/>
                          </a:stretch>
                        </a:blipFill>
                      </a:tcPr>
                    </a:tc>
                  </a:tr>
                </a:tbl>
              </a:graphicData>
            </a:graphic>
          </p:graphicFrame>
        </mc:Fallback>
      </mc:AlternateContent>
    </p:spTree>
    <p:extLst>
      <p:ext uri="{BB962C8B-B14F-4D97-AF65-F5344CB8AC3E}">
        <p14:creationId xmlns:p14="http://schemas.microsoft.com/office/powerpoint/2010/main" val="8936867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CasellaDiTesto 1"/>
          <p:cNvSpPr txBox="1">
            <a:spLocks noChangeArrowheads="1"/>
          </p:cNvSpPr>
          <p:nvPr/>
        </p:nvSpPr>
        <p:spPr bwMode="auto">
          <a:xfrm>
            <a:off x="0" y="6165850"/>
            <a:ext cx="3276600" cy="692150"/>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it-IT"/>
          </a:p>
        </p:txBody>
      </p:sp>
      <p:pic>
        <p:nvPicPr>
          <p:cNvPr id="6149" name="Picture 8" descr="C:\Users\dv6-2127el\Desktop\LOGO_U~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46800"/>
            <a:ext cx="71596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CasellaDiTesto 2"/>
          <p:cNvSpPr txBox="1">
            <a:spLocks noChangeArrowheads="1"/>
          </p:cNvSpPr>
          <p:nvPr/>
        </p:nvSpPr>
        <p:spPr bwMode="auto">
          <a:xfrm>
            <a:off x="760413" y="6273800"/>
            <a:ext cx="2516187" cy="230188"/>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900" b="1" dirty="0" smtClean="0"/>
              <a:t>UNIVERSITY OF MILAN</a:t>
            </a:r>
            <a:endParaRPr lang="it-IT" sz="900" b="1" dirty="0"/>
          </a:p>
        </p:txBody>
      </p:sp>
      <p:sp>
        <p:nvSpPr>
          <p:cNvPr id="6151" name="CasellaDiTesto 3"/>
          <p:cNvSpPr txBox="1">
            <a:spLocks noChangeArrowheads="1"/>
          </p:cNvSpPr>
          <p:nvPr/>
        </p:nvSpPr>
        <p:spPr bwMode="auto">
          <a:xfrm>
            <a:off x="760413" y="6511925"/>
            <a:ext cx="2486025" cy="369332"/>
          </a:xfrm>
          <a:prstGeom prst="rect">
            <a:avLst/>
          </a:prstGeom>
          <a:solidFill>
            <a:srgbClr val="1D1D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900" b="1" dirty="0" smtClean="0"/>
              <a:t>DOCTORATE SCHOOL IN CHEMICAL SCIENCES AND TECHNOLOGIES</a:t>
            </a:r>
            <a:endParaRPr lang="it-IT" sz="900" b="1" dirty="0"/>
          </a:p>
        </p:txBody>
      </p:sp>
      <p:sp>
        <p:nvSpPr>
          <p:cNvPr id="6155" name="Rectangle 2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6157" name="Rectangle 2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2" name="CasellaDiTesto 1"/>
          <p:cNvSpPr txBox="1"/>
          <p:nvPr/>
        </p:nvSpPr>
        <p:spPr>
          <a:xfrm>
            <a:off x="0" y="10633"/>
            <a:ext cx="9144000" cy="461665"/>
          </a:xfrm>
          <a:prstGeom prst="rect">
            <a:avLst/>
          </a:prstGeom>
          <a:noFill/>
          <a:ln w="38100">
            <a:solidFill>
              <a:srgbClr val="92D050"/>
            </a:solidFill>
          </a:ln>
        </p:spPr>
        <p:txBody>
          <a:bodyPr wrap="square" rtlCol="0">
            <a:spAutoFit/>
          </a:bodyPr>
          <a:lstStyle/>
          <a:p>
            <a:pPr algn="ctr"/>
            <a:r>
              <a:rPr lang="it-IT" b="1"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STUDY OF STRUCTURE AND DIMENSIONAL STABILITY</a:t>
            </a:r>
            <a:endParaRPr lang="it-IT" b="1" dirty="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endParaRPr>
          </a:p>
        </p:txBody>
      </p:sp>
      <p:pic>
        <p:nvPicPr>
          <p:cNvPr id="10" name="Picture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8670" y="4776153"/>
            <a:ext cx="5107427" cy="1245134"/>
          </a:xfrm>
          <a:prstGeom prst="rect">
            <a:avLst/>
          </a:prstGeom>
          <a:noFill/>
          <a:ln w="38100">
            <a:solidFill>
              <a:srgbClr val="92D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2" descr="C:\Users\dv6-2127el\Desktop\Immagin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4391130"/>
            <a:ext cx="2858502" cy="1240640"/>
          </a:xfrm>
          <a:prstGeom prst="rect">
            <a:avLst/>
          </a:prstGeom>
          <a:noFill/>
          <a:ln w="38100">
            <a:solidFill>
              <a:srgbClr val="92D050"/>
            </a:solidFill>
          </a:ln>
          <a:extLst>
            <a:ext uri="{909E8E84-426E-40DD-AFC4-6F175D3DCCD1}">
              <a14:hiddenFill xmlns:a14="http://schemas.microsoft.com/office/drawing/2010/main">
                <a:solidFill>
                  <a:srgbClr val="FFFFFF"/>
                </a:solidFill>
              </a14:hiddenFill>
            </a:ext>
          </a:extLst>
        </p:spPr>
      </p:pic>
      <p:sp>
        <p:nvSpPr>
          <p:cNvPr id="3" name="Freccia a destra 2"/>
          <p:cNvSpPr/>
          <p:nvPr/>
        </p:nvSpPr>
        <p:spPr bwMode="auto">
          <a:xfrm>
            <a:off x="3019245" y="4831430"/>
            <a:ext cx="864096" cy="360040"/>
          </a:xfrm>
          <a:prstGeom prst="right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13" name="CasellaDiTesto 12"/>
          <p:cNvSpPr txBox="1"/>
          <p:nvPr/>
        </p:nvSpPr>
        <p:spPr>
          <a:xfrm>
            <a:off x="0" y="3429000"/>
            <a:ext cx="9144000" cy="738664"/>
          </a:xfrm>
          <a:prstGeom prst="rect">
            <a:avLst/>
          </a:prstGeom>
          <a:noFill/>
          <a:ln w="38100">
            <a:solidFill>
              <a:srgbClr val="92D050"/>
            </a:solidFill>
          </a:ln>
        </p:spPr>
        <p:txBody>
          <a:bodyPr wrap="square" rtlCol="0">
            <a:spAutoFit/>
          </a:bodyPr>
          <a:lstStyle/>
          <a:p>
            <a:pPr algn="ctr"/>
            <a:r>
              <a:rPr lang="it-IT" sz="1400" b="1" dirty="0" smtClean="0">
                <a:solidFill>
                  <a:schemeClr val="tx1"/>
                </a:solidFill>
                <a:latin typeface="Times New Roman" panose="02020603050405020304" pitchFamily="18" charset="0"/>
                <a:cs typeface="Times New Roman" panose="02020603050405020304" pitchFamily="18" charset="0"/>
              </a:rPr>
              <a:t>Easy processability of SPES due to </a:t>
            </a:r>
            <a:r>
              <a:rPr lang="it-IT" sz="1400" b="1" dirty="0" err="1" smtClean="0">
                <a:solidFill>
                  <a:schemeClr val="tx1"/>
                </a:solidFill>
                <a:latin typeface="Times New Roman" panose="02020603050405020304" pitchFamily="18" charset="0"/>
                <a:cs typeface="Times New Roman" panose="02020603050405020304" pitchFamily="18" charset="0"/>
              </a:rPr>
              <a:t>its</a:t>
            </a:r>
            <a:r>
              <a:rPr lang="it-IT" sz="1400" b="1" dirty="0" smtClean="0">
                <a:solidFill>
                  <a:schemeClr val="tx1"/>
                </a:solidFill>
                <a:latin typeface="Times New Roman" panose="02020603050405020304" pitchFamily="18" charset="0"/>
                <a:cs typeface="Times New Roman" panose="02020603050405020304" pitchFamily="18" charset="0"/>
              </a:rPr>
              <a:t> structure, thermal properties, viscosity and surface </a:t>
            </a:r>
            <a:r>
              <a:rPr lang="it-IT" sz="1400" b="1" dirty="0" err="1" smtClean="0">
                <a:solidFill>
                  <a:schemeClr val="tx1"/>
                </a:solidFill>
                <a:latin typeface="Times New Roman" panose="02020603050405020304" pitchFamily="18" charset="0"/>
                <a:cs typeface="Times New Roman" panose="02020603050405020304" pitchFamily="18" charset="0"/>
              </a:rPr>
              <a:t>energy</a:t>
            </a:r>
            <a:r>
              <a:rPr lang="it-IT" sz="1400" b="1" dirty="0" smtClean="0">
                <a:solidFill>
                  <a:schemeClr val="tx1"/>
                </a:solidFill>
                <a:latin typeface="Times New Roman" panose="02020603050405020304" pitchFamily="18" charset="0"/>
                <a:cs typeface="Times New Roman" panose="02020603050405020304" pitchFamily="18" charset="0"/>
              </a:rPr>
              <a:t> </a:t>
            </a:r>
            <a:r>
              <a:rPr lang="it-IT" sz="1400" b="1" dirty="0" err="1" smtClean="0">
                <a:solidFill>
                  <a:schemeClr val="tx1"/>
                </a:solidFill>
                <a:latin typeface="Times New Roman" panose="02020603050405020304" pitchFamily="18" charset="0"/>
                <a:cs typeface="Times New Roman" panose="02020603050405020304" pitchFamily="18" charset="0"/>
              </a:rPr>
              <a:t>makes</a:t>
            </a:r>
            <a:r>
              <a:rPr lang="it-IT" sz="1400" b="1" dirty="0" smtClean="0">
                <a:solidFill>
                  <a:schemeClr val="tx1"/>
                </a:solidFill>
                <a:latin typeface="Times New Roman" panose="02020603050405020304" pitchFamily="18" charset="0"/>
                <a:cs typeface="Times New Roman" panose="02020603050405020304" pitchFamily="18" charset="0"/>
              </a:rPr>
              <a:t> it a good material for the production of </a:t>
            </a:r>
            <a:r>
              <a:rPr lang="it-IT" sz="1400" b="1" dirty="0" err="1" smtClean="0">
                <a:solidFill>
                  <a:schemeClr val="tx1"/>
                </a:solidFill>
                <a:latin typeface="Times New Roman" panose="02020603050405020304" pitchFamily="18" charset="0"/>
                <a:cs typeface="Times New Roman" panose="02020603050405020304" pitchFamily="18" charset="0"/>
              </a:rPr>
              <a:t>films</a:t>
            </a:r>
            <a:r>
              <a:rPr lang="it-IT" sz="1400" b="1" dirty="0" smtClean="0">
                <a:solidFill>
                  <a:schemeClr val="tx1"/>
                </a:solidFill>
                <a:latin typeface="Times New Roman" panose="02020603050405020304" pitchFamily="18" charset="0"/>
                <a:cs typeface="Times New Roman" panose="02020603050405020304" pitchFamily="18" charset="0"/>
              </a:rPr>
              <a:t> through InkJet </a:t>
            </a:r>
            <a:r>
              <a:rPr lang="it-IT" sz="1400" b="1" dirty="0" err="1" smtClean="0">
                <a:solidFill>
                  <a:schemeClr val="tx1"/>
                </a:solidFill>
                <a:latin typeface="Times New Roman" panose="02020603050405020304" pitchFamily="18" charset="0"/>
                <a:cs typeface="Times New Roman" panose="02020603050405020304" pitchFamily="18" charset="0"/>
              </a:rPr>
              <a:t>printer</a:t>
            </a:r>
            <a:r>
              <a:rPr lang="it-IT" sz="1400" b="1" dirty="0" smtClean="0">
                <a:solidFill>
                  <a:schemeClr val="tx1"/>
                </a:solidFill>
                <a:latin typeface="Times New Roman" panose="02020603050405020304" pitchFamily="18" charset="0"/>
                <a:cs typeface="Times New Roman" panose="02020603050405020304" pitchFamily="18" charset="0"/>
              </a:rPr>
              <a:t> </a:t>
            </a:r>
            <a:r>
              <a:rPr lang="it-IT" sz="1400" b="1" dirty="0" err="1" smtClean="0">
                <a:solidFill>
                  <a:schemeClr val="tx1"/>
                </a:solidFill>
                <a:latin typeface="Times New Roman" panose="02020603050405020304" pitchFamily="18" charset="0"/>
                <a:cs typeface="Times New Roman" panose="02020603050405020304" pitchFamily="18" charset="0"/>
              </a:rPr>
              <a:t>technology</a:t>
            </a:r>
            <a:r>
              <a:rPr lang="it-IT" sz="1400" b="1" dirty="0" smtClean="0">
                <a:solidFill>
                  <a:schemeClr val="tx1"/>
                </a:solidFill>
                <a:latin typeface="Times New Roman" panose="02020603050405020304" pitchFamily="18" charset="0"/>
                <a:cs typeface="Times New Roman" panose="02020603050405020304" pitchFamily="18" charset="0"/>
              </a:rPr>
              <a:t>, a very simple and </a:t>
            </a:r>
            <a:r>
              <a:rPr lang="it-IT" sz="1400" b="1" dirty="0" err="1" smtClean="0">
                <a:solidFill>
                  <a:schemeClr val="tx1"/>
                </a:solidFill>
                <a:latin typeface="Times New Roman" panose="02020603050405020304" pitchFamily="18" charset="0"/>
                <a:cs typeface="Times New Roman" panose="02020603050405020304" pitchFamily="18" charset="0"/>
              </a:rPr>
              <a:t>economic</a:t>
            </a:r>
            <a:r>
              <a:rPr lang="it-IT" sz="1400" b="1" dirty="0" smtClean="0">
                <a:solidFill>
                  <a:schemeClr val="tx1"/>
                </a:solidFill>
                <a:latin typeface="Times New Roman" panose="02020603050405020304" pitchFamily="18" charset="0"/>
                <a:cs typeface="Times New Roman" panose="02020603050405020304" pitchFamily="18" charset="0"/>
              </a:rPr>
              <a:t> deposition technique</a:t>
            </a:r>
            <a:r>
              <a:rPr lang="it-IT" sz="1400" b="1" dirty="0" smtClean="0">
                <a:solidFill>
                  <a:schemeClr val="tx1"/>
                </a:solidFill>
              </a:rPr>
              <a:t>.</a:t>
            </a:r>
            <a:endParaRPr lang="it-IT" sz="1400" b="1" dirty="0">
              <a:solidFill>
                <a:schemeClr val="tx1"/>
              </a:solidFill>
            </a:endParaRPr>
          </a:p>
        </p:txBody>
      </p:sp>
      <p:sp>
        <p:nvSpPr>
          <p:cNvPr id="4" name="Freccia in giù 3"/>
          <p:cNvSpPr/>
          <p:nvPr/>
        </p:nvSpPr>
        <p:spPr bwMode="auto">
          <a:xfrm>
            <a:off x="1115616" y="480249"/>
            <a:ext cx="288032" cy="580438"/>
          </a:xfrm>
          <a:prstGeom prst="down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15" name="Freccia in giù 14"/>
          <p:cNvSpPr/>
          <p:nvPr/>
        </p:nvSpPr>
        <p:spPr bwMode="auto">
          <a:xfrm>
            <a:off x="7668344" y="480249"/>
            <a:ext cx="288032" cy="580438"/>
          </a:xfrm>
          <a:prstGeom prst="down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16" name="Freccia in giù 15"/>
          <p:cNvSpPr/>
          <p:nvPr/>
        </p:nvSpPr>
        <p:spPr bwMode="auto">
          <a:xfrm>
            <a:off x="4427984" y="472298"/>
            <a:ext cx="288032" cy="580438"/>
          </a:xfrm>
          <a:prstGeom prst="down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5" name="CasellaDiTesto 4"/>
          <p:cNvSpPr txBox="1"/>
          <p:nvPr/>
        </p:nvSpPr>
        <p:spPr>
          <a:xfrm>
            <a:off x="755576" y="1124744"/>
            <a:ext cx="1008112" cy="307777"/>
          </a:xfrm>
          <a:prstGeom prst="rect">
            <a:avLst/>
          </a:prstGeom>
          <a:noFill/>
          <a:ln w="38100">
            <a:solidFill>
              <a:srgbClr val="92D050"/>
            </a:solidFill>
          </a:ln>
        </p:spPr>
        <p:txBody>
          <a:bodyPr wrap="square" rtlCol="0">
            <a:spAutoFit/>
          </a:bodyPr>
          <a:lstStyle/>
          <a:p>
            <a:r>
              <a:rPr lang="it-IT" sz="1400" b="1" dirty="0" smtClean="0">
                <a:solidFill>
                  <a:schemeClr val="tx1"/>
                </a:solidFill>
                <a:latin typeface="Times New Roman" panose="02020603050405020304" pitchFamily="18" charset="0"/>
                <a:cs typeface="Times New Roman" panose="02020603050405020304" pitchFamily="18" charset="0"/>
              </a:rPr>
              <a:t>Structure</a:t>
            </a:r>
            <a:endParaRPr lang="it-IT" sz="1400" b="1" dirty="0">
              <a:solidFill>
                <a:schemeClr val="tx1"/>
              </a:solidFill>
              <a:latin typeface="Times New Roman" panose="02020603050405020304" pitchFamily="18" charset="0"/>
              <a:cs typeface="Times New Roman" panose="02020603050405020304" pitchFamily="18" charset="0"/>
            </a:endParaRPr>
          </a:p>
        </p:txBody>
      </p:sp>
      <p:sp>
        <p:nvSpPr>
          <p:cNvPr id="18" name="CasellaDiTesto 17"/>
          <p:cNvSpPr txBox="1"/>
          <p:nvPr/>
        </p:nvSpPr>
        <p:spPr>
          <a:xfrm>
            <a:off x="6948264" y="1124743"/>
            <a:ext cx="1881810" cy="307777"/>
          </a:xfrm>
          <a:prstGeom prst="rect">
            <a:avLst/>
          </a:prstGeom>
          <a:noFill/>
          <a:ln w="38100">
            <a:solidFill>
              <a:srgbClr val="92D050"/>
            </a:solidFill>
          </a:ln>
        </p:spPr>
        <p:txBody>
          <a:bodyPr wrap="square" rtlCol="0">
            <a:spAutoFit/>
          </a:bodyPr>
          <a:lstStyle/>
          <a:p>
            <a:pPr algn="ctr"/>
            <a:r>
              <a:rPr lang="it-IT" sz="1400" b="1" dirty="0" smtClean="0">
                <a:solidFill>
                  <a:schemeClr val="tx1"/>
                </a:solidFill>
                <a:latin typeface="Times New Roman" panose="02020603050405020304" pitchFamily="18" charset="0"/>
                <a:cs typeface="Times New Roman" panose="02020603050405020304" pitchFamily="18" charset="0"/>
              </a:rPr>
              <a:t>Thermal properties</a:t>
            </a:r>
            <a:endParaRPr lang="it-IT" sz="1400" b="1" dirty="0">
              <a:solidFill>
                <a:schemeClr val="tx1"/>
              </a:solidFill>
              <a:latin typeface="Times New Roman" panose="02020603050405020304" pitchFamily="18" charset="0"/>
              <a:cs typeface="Times New Roman" panose="02020603050405020304" pitchFamily="18" charset="0"/>
            </a:endParaRPr>
          </a:p>
        </p:txBody>
      </p:sp>
      <p:sp>
        <p:nvSpPr>
          <p:cNvPr id="19" name="CasellaDiTesto 18"/>
          <p:cNvSpPr txBox="1"/>
          <p:nvPr/>
        </p:nvSpPr>
        <p:spPr>
          <a:xfrm>
            <a:off x="3995936" y="1124744"/>
            <a:ext cx="1296144" cy="307777"/>
          </a:xfrm>
          <a:prstGeom prst="rect">
            <a:avLst/>
          </a:prstGeom>
          <a:noFill/>
          <a:ln w="38100">
            <a:solidFill>
              <a:srgbClr val="92D050"/>
            </a:solidFill>
          </a:ln>
        </p:spPr>
        <p:txBody>
          <a:bodyPr wrap="square" rtlCol="0">
            <a:spAutoFit/>
          </a:bodyPr>
          <a:lstStyle/>
          <a:p>
            <a:pPr algn="ctr"/>
            <a:r>
              <a:rPr lang="it-IT" sz="1400" b="1" dirty="0" err="1" smtClean="0">
                <a:solidFill>
                  <a:schemeClr val="tx1"/>
                </a:solidFill>
                <a:latin typeface="Times New Roman" panose="02020603050405020304" pitchFamily="18" charset="0"/>
                <a:cs typeface="Times New Roman" panose="02020603050405020304" pitchFamily="18" charset="0"/>
              </a:rPr>
              <a:t>Morphology</a:t>
            </a:r>
            <a:endParaRPr lang="it-IT" sz="1400" b="1" dirty="0">
              <a:solidFill>
                <a:schemeClr val="tx1"/>
              </a:solidFill>
              <a:latin typeface="Times New Roman" panose="02020603050405020304" pitchFamily="18" charset="0"/>
              <a:cs typeface="Times New Roman" panose="02020603050405020304" pitchFamily="18" charset="0"/>
            </a:endParaRPr>
          </a:p>
        </p:txBody>
      </p:sp>
      <p:sp>
        <p:nvSpPr>
          <p:cNvPr id="20" name="Freccia in giù 19"/>
          <p:cNvSpPr/>
          <p:nvPr/>
        </p:nvSpPr>
        <p:spPr bwMode="auto">
          <a:xfrm>
            <a:off x="7668344" y="1480410"/>
            <a:ext cx="288032" cy="580438"/>
          </a:xfrm>
          <a:prstGeom prst="down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21" name="Freccia in giù 20"/>
          <p:cNvSpPr/>
          <p:nvPr/>
        </p:nvSpPr>
        <p:spPr bwMode="auto">
          <a:xfrm>
            <a:off x="4430726" y="1480410"/>
            <a:ext cx="288032" cy="580438"/>
          </a:xfrm>
          <a:prstGeom prst="down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22" name="Freccia in giù 21"/>
          <p:cNvSpPr/>
          <p:nvPr/>
        </p:nvSpPr>
        <p:spPr bwMode="auto">
          <a:xfrm>
            <a:off x="1115616" y="1480410"/>
            <a:ext cx="288032" cy="580438"/>
          </a:xfrm>
          <a:prstGeom prst="downArrow">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2400" b="0" i="0" u="none" strike="noStrike" cap="none" normalizeH="0" baseline="0" smtClean="0">
              <a:ln>
                <a:noFill/>
              </a:ln>
              <a:solidFill>
                <a:schemeClr val="bg1"/>
              </a:solidFill>
              <a:effectLst/>
              <a:latin typeface="Arial" charset="0"/>
              <a:ea typeface="ＭＳ Ｐゴシック" pitchFamily="32" charset="-128"/>
            </a:endParaRPr>
          </a:p>
        </p:txBody>
      </p:sp>
      <p:sp>
        <p:nvSpPr>
          <p:cNvPr id="23" name="CasellaDiTesto 22"/>
          <p:cNvSpPr txBox="1"/>
          <p:nvPr/>
        </p:nvSpPr>
        <p:spPr>
          <a:xfrm>
            <a:off x="6492383" y="2113111"/>
            <a:ext cx="2553715" cy="954107"/>
          </a:xfrm>
          <a:prstGeom prst="rect">
            <a:avLst/>
          </a:prstGeom>
          <a:noFill/>
          <a:ln w="38100">
            <a:solidFill>
              <a:srgbClr val="92D050"/>
            </a:solidFill>
          </a:ln>
        </p:spPr>
        <p:txBody>
          <a:bodyPr wrap="square" rtlCol="0">
            <a:spAutoFit/>
          </a:bodyPr>
          <a:lstStyle/>
          <a:p>
            <a:pPr algn="ctr"/>
            <a:r>
              <a:rPr lang="it-IT" sz="1400" b="1" dirty="0" smtClean="0">
                <a:solidFill>
                  <a:schemeClr val="tx1"/>
                </a:solidFill>
                <a:latin typeface="Times New Roman" panose="02020603050405020304" pitchFamily="18" charset="0"/>
                <a:cs typeface="Times New Roman" panose="02020603050405020304" pitchFamily="18" charset="0"/>
              </a:rPr>
              <a:t>Differential Scanning Calorimetry</a:t>
            </a:r>
          </a:p>
          <a:p>
            <a:pPr algn="ctr"/>
            <a:r>
              <a:rPr lang="it-IT" sz="1400" b="1" i="1" u="sng" dirty="0" smtClean="0">
                <a:solidFill>
                  <a:schemeClr val="tx1"/>
                </a:solidFill>
                <a:latin typeface="Times New Roman" panose="02020603050405020304" pitchFamily="18" charset="0"/>
                <a:cs typeface="Times New Roman" panose="02020603050405020304" pitchFamily="18" charset="0"/>
              </a:rPr>
              <a:t>Glass transition temperature up of 230</a:t>
            </a:r>
            <a:r>
              <a:rPr lang="it-IT" sz="1400" b="1" i="1" u="sng" baseline="30000" dirty="0" smtClean="0">
                <a:solidFill>
                  <a:schemeClr val="tx1"/>
                </a:solidFill>
                <a:latin typeface="Times New Roman" panose="02020603050405020304" pitchFamily="18" charset="0"/>
                <a:cs typeface="Times New Roman" panose="02020603050405020304" pitchFamily="18" charset="0"/>
              </a:rPr>
              <a:t>o</a:t>
            </a:r>
            <a:r>
              <a:rPr lang="it-IT" sz="1400" b="1" i="1" u="sng" dirty="0" smtClean="0">
                <a:solidFill>
                  <a:schemeClr val="tx1"/>
                </a:solidFill>
                <a:latin typeface="Times New Roman" panose="02020603050405020304" pitchFamily="18" charset="0"/>
                <a:cs typeface="Times New Roman" panose="02020603050405020304" pitchFamily="18" charset="0"/>
              </a:rPr>
              <a:t>C</a:t>
            </a:r>
            <a:endParaRPr lang="it-IT" sz="1400" b="1" i="1" u="sng" dirty="0">
              <a:solidFill>
                <a:schemeClr val="tx1"/>
              </a:solidFill>
              <a:latin typeface="Times New Roman" panose="02020603050405020304" pitchFamily="18" charset="0"/>
              <a:cs typeface="Times New Roman" panose="02020603050405020304" pitchFamily="18" charset="0"/>
            </a:endParaRPr>
          </a:p>
        </p:txBody>
      </p:sp>
      <p:sp>
        <p:nvSpPr>
          <p:cNvPr id="24" name="CasellaDiTesto 23"/>
          <p:cNvSpPr txBox="1"/>
          <p:nvPr/>
        </p:nvSpPr>
        <p:spPr>
          <a:xfrm>
            <a:off x="3235268" y="2113110"/>
            <a:ext cx="2632876" cy="523220"/>
          </a:xfrm>
          <a:prstGeom prst="rect">
            <a:avLst/>
          </a:prstGeom>
          <a:noFill/>
          <a:ln w="38100">
            <a:solidFill>
              <a:srgbClr val="92D050"/>
            </a:solidFill>
          </a:ln>
        </p:spPr>
        <p:txBody>
          <a:bodyPr wrap="square" rtlCol="0">
            <a:spAutoFit/>
          </a:bodyPr>
          <a:lstStyle/>
          <a:p>
            <a:pPr algn="ctr"/>
            <a:r>
              <a:rPr lang="it-IT" sz="1400" b="1" dirty="0" smtClean="0">
                <a:solidFill>
                  <a:schemeClr val="tx1"/>
                </a:solidFill>
                <a:latin typeface="Times New Roman" panose="02020603050405020304" pitchFamily="18" charset="0"/>
                <a:cs typeface="Times New Roman" panose="02020603050405020304" pitchFamily="18" charset="0"/>
              </a:rPr>
              <a:t>Scanning Electron </a:t>
            </a:r>
            <a:r>
              <a:rPr lang="it-IT" sz="1400" b="1" dirty="0" err="1" smtClean="0">
                <a:solidFill>
                  <a:schemeClr val="tx1"/>
                </a:solidFill>
                <a:latin typeface="Times New Roman" panose="02020603050405020304" pitchFamily="18" charset="0"/>
                <a:cs typeface="Times New Roman" panose="02020603050405020304" pitchFamily="18" charset="0"/>
              </a:rPr>
              <a:t>Microscopy</a:t>
            </a:r>
            <a:endParaRPr lang="it-IT" sz="1400" b="1" dirty="0" smtClean="0">
              <a:solidFill>
                <a:schemeClr val="tx1"/>
              </a:solidFill>
              <a:latin typeface="Times New Roman" panose="02020603050405020304" pitchFamily="18" charset="0"/>
              <a:cs typeface="Times New Roman" panose="02020603050405020304" pitchFamily="18" charset="0"/>
            </a:endParaRPr>
          </a:p>
          <a:p>
            <a:pPr algn="ctr"/>
            <a:r>
              <a:rPr lang="it-IT" sz="1400" b="1" i="1" u="sng" dirty="0" err="1" smtClean="0">
                <a:solidFill>
                  <a:schemeClr val="tx1"/>
                </a:solidFill>
                <a:latin typeface="Times New Roman" panose="02020603050405020304" pitchFamily="18" charset="0"/>
                <a:cs typeface="Times New Roman" panose="02020603050405020304" pitchFamily="18" charset="0"/>
              </a:rPr>
              <a:t>Roughness</a:t>
            </a:r>
            <a:r>
              <a:rPr lang="it-IT" sz="1400" b="1" i="1" u="sng" dirty="0" smtClean="0">
                <a:solidFill>
                  <a:schemeClr val="tx1"/>
                </a:solidFill>
                <a:latin typeface="Times New Roman" panose="02020603050405020304" pitchFamily="18" charset="0"/>
                <a:cs typeface="Times New Roman" panose="02020603050405020304" pitchFamily="18" charset="0"/>
              </a:rPr>
              <a:t> </a:t>
            </a:r>
            <a:r>
              <a:rPr lang="it-IT" sz="1400" b="1" i="1" u="sng" dirty="0" err="1" smtClean="0">
                <a:solidFill>
                  <a:schemeClr val="tx1"/>
                </a:solidFill>
                <a:latin typeface="Times New Roman" panose="02020603050405020304" pitchFamily="18" charset="0"/>
                <a:cs typeface="Times New Roman" panose="02020603050405020304" pitchFamily="18" charset="0"/>
              </a:rPr>
              <a:t>morphology</a:t>
            </a:r>
            <a:endParaRPr lang="it-IT" sz="1400" b="1" i="1" u="sng" dirty="0">
              <a:solidFill>
                <a:schemeClr val="tx1"/>
              </a:solidFill>
              <a:latin typeface="Times New Roman" panose="02020603050405020304" pitchFamily="18" charset="0"/>
              <a:cs typeface="Times New Roman" panose="02020603050405020304" pitchFamily="18" charset="0"/>
            </a:endParaRPr>
          </a:p>
        </p:txBody>
      </p:sp>
      <p:sp>
        <p:nvSpPr>
          <p:cNvPr id="25" name="CasellaDiTesto 24"/>
          <p:cNvSpPr txBox="1"/>
          <p:nvPr/>
        </p:nvSpPr>
        <p:spPr>
          <a:xfrm>
            <a:off x="107504" y="2113111"/>
            <a:ext cx="2376264" cy="738664"/>
          </a:xfrm>
          <a:prstGeom prst="rect">
            <a:avLst/>
          </a:prstGeom>
          <a:noFill/>
          <a:ln w="38100">
            <a:solidFill>
              <a:srgbClr val="92D050"/>
            </a:solidFill>
          </a:ln>
        </p:spPr>
        <p:txBody>
          <a:bodyPr wrap="square" rtlCol="0">
            <a:spAutoFit/>
          </a:bodyPr>
          <a:lstStyle/>
          <a:p>
            <a:pPr algn="ctr"/>
            <a:r>
              <a:rPr lang="it-IT" sz="1400" b="1" dirty="0" smtClean="0">
                <a:solidFill>
                  <a:schemeClr val="tx1"/>
                </a:solidFill>
                <a:latin typeface="Times New Roman" panose="02020603050405020304" pitchFamily="18" charset="0"/>
                <a:cs typeface="Times New Roman" panose="02020603050405020304" pitchFamily="18" charset="0"/>
              </a:rPr>
              <a:t>1) SAXS</a:t>
            </a:r>
          </a:p>
          <a:p>
            <a:pPr algn="ctr"/>
            <a:r>
              <a:rPr lang="it-IT" sz="1400" b="1" dirty="0" smtClean="0">
                <a:solidFill>
                  <a:schemeClr val="tx1"/>
                </a:solidFill>
                <a:latin typeface="Times New Roman" panose="02020603050405020304" pitchFamily="18" charset="0"/>
                <a:cs typeface="Times New Roman" panose="02020603050405020304" pitchFamily="18" charset="0"/>
              </a:rPr>
              <a:t>2) ESFR of Grenoble</a:t>
            </a:r>
          </a:p>
          <a:p>
            <a:pPr algn="ctr"/>
            <a:r>
              <a:rPr lang="it-IT" sz="1400" b="1" i="1" u="sng" dirty="0" err="1" smtClean="0">
                <a:solidFill>
                  <a:schemeClr val="tx1"/>
                </a:solidFill>
                <a:latin typeface="Times New Roman" panose="02020603050405020304" pitchFamily="18" charset="0"/>
                <a:cs typeface="Times New Roman" panose="02020603050405020304" pitchFamily="18" charset="0"/>
              </a:rPr>
              <a:t>Totally</a:t>
            </a:r>
            <a:r>
              <a:rPr lang="it-IT" sz="1400" b="1" i="1" u="sng" dirty="0" smtClean="0">
                <a:solidFill>
                  <a:schemeClr val="tx1"/>
                </a:solidFill>
                <a:latin typeface="Times New Roman" panose="02020603050405020304" pitchFamily="18" charset="0"/>
                <a:cs typeface="Times New Roman" panose="02020603050405020304" pitchFamily="18" charset="0"/>
              </a:rPr>
              <a:t> amorphous polymer</a:t>
            </a:r>
            <a:endParaRPr lang="it-IT" sz="1400" b="1" i="1" u="sng"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36867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rebuchet MS"/>
        <a:ea typeface="ＭＳ Ｐゴシック"/>
        <a:cs typeface=""/>
      </a:majorFont>
      <a:minorFont>
        <a:latin typeface="Trebuchet M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rebuchet MS"/>
        <a:ea typeface="ＭＳ Ｐゴシック"/>
        <a:cs typeface=""/>
      </a:majorFont>
      <a:minorFont>
        <a:latin typeface="Trebuchet M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4766</TotalTime>
  <Words>451</Words>
  <Application>Microsoft Office PowerPoint</Application>
  <PresentationFormat>Presentazione su schermo (4:3)</PresentationFormat>
  <Paragraphs>68</Paragraphs>
  <Slides>4</Slides>
  <Notes>4</Notes>
  <HiddenSlides>0</HiddenSlides>
  <MMClips>0</MMClips>
  <ScaleCrop>false</ScaleCrop>
  <HeadingPairs>
    <vt:vector size="6" baseType="variant">
      <vt:variant>
        <vt:lpstr>Tema</vt:lpstr>
      </vt:variant>
      <vt:variant>
        <vt:i4>2</vt:i4>
      </vt:variant>
      <vt:variant>
        <vt:lpstr>Server OLE incorporati</vt:lpstr>
      </vt:variant>
      <vt:variant>
        <vt:i4>1</vt:i4>
      </vt:variant>
      <vt:variant>
        <vt:lpstr>Titoli diapositive</vt:lpstr>
      </vt:variant>
      <vt:variant>
        <vt:i4>4</vt:i4>
      </vt:variant>
    </vt:vector>
  </HeadingPairs>
  <TitlesOfParts>
    <vt:vector size="7" baseType="lpstr">
      <vt:lpstr>1_Tema di Office</vt:lpstr>
      <vt:lpstr>2_Tema di Office</vt:lpstr>
      <vt:lpstr>CS ChemDraw Drawing</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Antonio</dc:creator>
  <cp:lastModifiedBy>Valentina</cp:lastModifiedBy>
  <cp:revision>353</cp:revision>
  <cp:lastPrinted>2009-04-22T19:24:48Z</cp:lastPrinted>
  <dcterms:created xsi:type="dcterms:W3CDTF">2010-11-25T16:46:06Z</dcterms:created>
  <dcterms:modified xsi:type="dcterms:W3CDTF">2015-05-17T21:53:06Z</dcterms:modified>
</cp:coreProperties>
</file>